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FF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1FF15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62AF16-8557-4844-BB30-E09DB19C8911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582A3A-0D47-409A-8AEB-D6457711857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5146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31FF15"/>
                </a:solidFill>
              </a:rPr>
              <a:t> </a:t>
            </a:r>
            <a:endParaRPr lang="en-US" sz="8800" dirty="0">
              <a:solidFill>
                <a:srgbClr val="31FF15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4272677"/>
            <a:ext cx="398032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By:</a:t>
            </a:r>
          </a:p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Chris Blakley,</a:t>
            </a:r>
          </a:p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Michael Rolf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0"/>
            <a:ext cx="46482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Medici</a:t>
            </a:r>
            <a:b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Family</a:t>
            </a:r>
            <a:endParaRPr lang="en-US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1615a-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62575" cy="3810000"/>
          </a:xfrm>
        </p:spPr>
      </p:pic>
      <p:pic>
        <p:nvPicPr>
          <p:cNvPr id="5" name="Picture 4" descr="532796_Duke-of-Urbi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62700" y="2781300"/>
            <a:ext cx="2781300" cy="4076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638800"/>
            <a:ext cx="538897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Duke of </a:t>
            </a:r>
            <a:r>
              <a:rPr lang="en-US" sz="2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Urbino</a:t>
            </a:r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and is wife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84344" y="0"/>
            <a:ext cx="365965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Duke by himself</a:t>
            </a: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7391399" y="685799"/>
            <a:ext cx="5429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2209799" y="3886199"/>
            <a:ext cx="714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 descr="http://www.yesnet.yk.ca/schools/projects/renaissance/graphics/medicitw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733336" cy="6477000"/>
          </a:xfrm>
          <a:prstGeom prst="rect">
            <a:avLst/>
          </a:prstGeom>
          <a:noFill/>
        </p:spPr>
      </p:pic>
      <p:pic>
        <p:nvPicPr>
          <p:cNvPr id="14340" name="Picture 4" descr="http://italian.about.com/library/graphics/medicishie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14600"/>
            <a:ext cx="1514475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Their ancestral home is in the </a:t>
            </a:r>
            <a:r>
              <a:rPr lang="en-US" dirty="0" err="1" smtClean="0"/>
              <a:t>Mugello</a:t>
            </a:r>
            <a:r>
              <a:rPr lang="en-US" dirty="0" smtClean="0"/>
              <a:t> valley.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During the next two centuries the family, amassing a fortune through banking and trade, begins also to play a prominent part in Florence's political </a:t>
            </a:r>
            <a:r>
              <a:rPr lang="en-US" dirty="0" smtClean="0"/>
              <a:t>life.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Medici Family made a fortune as wool and silk merchants and bankers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They built alliances with other wealthy families, acquired important positions in the Church, and married into Europe's royal families</a:t>
            </a:r>
            <a:r>
              <a:rPr lang="en-US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By 1434, </a:t>
            </a:r>
            <a:r>
              <a:rPr lang="en-US" dirty="0" err="1" smtClean="0"/>
              <a:t>Cosimo</a:t>
            </a:r>
            <a:r>
              <a:rPr lang="en-US" dirty="0" smtClean="0"/>
              <a:t> de Medici was </a:t>
            </a:r>
            <a:r>
              <a:rPr lang="en-US" u="sng" dirty="0" smtClean="0"/>
              <a:t>powerful</a:t>
            </a:r>
            <a:r>
              <a:rPr lang="en-US" dirty="0" smtClean="0"/>
              <a:t> enough to take over Florence.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Medici Family </a:t>
            </a:r>
            <a:r>
              <a:rPr lang="en-US" dirty="0" err="1" smtClean="0"/>
              <a:t>sponsord</a:t>
            </a:r>
            <a:r>
              <a:rPr lang="en-US" dirty="0" smtClean="0"/>
              <a:t> artists like Michelangelo, Botticelli, Leonardo </a:t>
            </a:r>
            <a:r>
              <a:rPr lang="en-US" dirty="0" err="1" smtClean="0"/>
              <a:t>da</a:t>
            </a:r>
            <a:r>
              <a:rPr lang="en-US" dirty="0" smtClean="0"/>
              <a:t> Vinci and so many more.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2.gstatic.com/images?q=tbn:ANd9GcQsslMgWjPi_fVwngncGGVp4U5oPLlrqWh21xVdwTe9Oftkl9lt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43400" cy="274158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2743200"/>
            <a:ext cx="42672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Michelangelo</a:t>
            </a:r>
            <a:endParaRPr lang="en-US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436" name="AutoShape 4" descr="data:image/jpeg;base64,/9j/4AAQSkZJRgABAQAAAQABAAD/2wCEAAkGBhQSERUUExQTFRUWGR8aGBgYGBgYGhgYGhoZFxoYGBoXGyYeGRojGhcWIC8gIycqLCwsFx4xNTAqNScrLSkBCQoKDgwOGg8PGiwkHyQsLCwsLCwsLCwpLCwsLCwsLCwsLCwsLCwsLCwsLCwsLCwsLCwsLCwsLCwsLCwsLCwsLP/AABEIALABGAMBIgACEQEDEQH/xAAbAAACAwEBAQAAAAAAAAAAAAADBAIFBgEAB//EAEEQAAECBAMGAwUGBgECBwAAAAECEQADITEEEkEFIlFhcYETkaEyscHR8AYjQlJi4RQVcoKS8aIz0gc0NUNTs8L/xAAZAQADAQEBAAAAAAAAAAAAAAABAgMABAX/xAAnEQACAgICAgMAAAcAAAAAAAAAAQIRITEDEkFREyJhMlJxgaHR8P/aAAwDAQACEQMRAD8AVmIhZQYOWDamjdYntnbkuS49tf5RYf1H4XjMY3ai5p3qD8ookfPvETdbyWWO2zLSSkEqPFLMDWrm9Wirxm1JswEoQQnVgTzqR35DnFfk4sHflpp+0Mo8ZSQhAmqTZkIUx7hP+4LsdJCCllXtKJ4Cw/bsIkEIPsmv1xLvHloSl89xRnoDq/lEZuKcCtrBrdIxjk1AB0FHDsb8eHSA5HNCOv8AuGpLqAHq1e3zMWOEwMpRCQnMdTnqGqSaMABWNrZtvBUJw5f2k+ov27NBJM1SVghVR7TAs3MN0i6k7DkzX8NSklnZ69WLhQ5gxVbQ2eqSrKpq2IsR735QHnAUNI2moB2QpPNPpx9IlKxqQSDXgWCgORIHw90VBT9fG0eUeGt/j/uE61odu9o0wAIplINQQxB9ICUB7Dy/aENjOAoaEukcW9oj0iyQnNz+rRVNPBzyi0eCE8B5D5RNKRwHkIgZcGkSTweCKRSkflT5D5RzKPyp/wAR8oelSW5QcAa+cYxU+F+hP+I+UK7TWqWAoBDVDMl6i4fgWPmIv1TkAsVAHg9fKFNoeERviWtrAgKI+UDsgqMn4MhNAmOpICVAErS9DzQ9q3T3EGwWOKZkvxAlhul0iymZ6VYsxguO2UxzS8ykl1UACUi9yq0VyJdDRwKOLA9bOa05QU08oZqsMt8aiXMylKSFzEOlilIJBIUlTi4bvFPmI0HUe+O+MWAJokul9Dqx5kDyjshQzB2avtAqFrkJrSCBYOJBrT3QXxDWnoB6kUiBQAaF2PnqDWoGscUmnv6wBgqsUQBYWb2Szdr311MeluXYJApzAv1pyMASGaCCYb9hY08oFGCeMpNQrVrAfGnvjsqYq4I+L2qONYEXIq7Co18hEQH7fWvwjUYJMJI0uK3P+qDTWIonEGh9BbmDeJTBTg9a3PQwN/rj9DzgozDpnlm/e3pqTE0T+WrircP3hYQaWn/b08oFGH8POAA/D/yrzBNmj0JpFXBHxjsK4jWbNP2KQw8TEK4kIlj0Ky55kiG0/ZrCoDstVKBSnfsAPlFjMJGkKTDDNCd68BpeJQjdQhv6UpTTnZ+8IYz7TFNE2BqSafv3PaFsbiAxBLcTy4UipnSM4SUZlDNlCctSoDNmABJIbuKcaBpGjJjGH2gEOZclAe6hK56KUKdoutm7a8WhZxzYPZlfl4GM9N2TPSApctZAqdWHQPl6tBZE0zVpZIUXO8CymNWPFLinA9YV/gyeclKJJG6QyrMbJa7jgDRoe/i0SnSlOdagyrmnBhpxo0WO0NmZ5njAkBQAIArmHM6EAX1BjiMP4aKJYanUnio6wkuVLBSHG3krpeHmLIUiSZagXCkECv8ASpVe0WSk/wAVKVmzBaQQqW+UBaQSkgM4cinRQh/BJBFPrjeOzJfh5Jlq5JjlnBsSTQMoX5xNcrk6aKvjUVaMPh0Zg/IacQ/lFjgdjhdCoAtoHFOOrCCqw/hKKVCt+3JrtyhiegHflgDIAyjUuSxSx5fHhBlJ6DCCqxLBYGa6sqCoJJCgCH3aOkXNjblHJk5IKZmcAqfMlVAwygkUufe8X+z1zJRIASsqGYMx/EA9xxOukK7Ox6AmqSXUVeyktmL0BsOhhYu5WCdqNE5IK0pUzOH8+Xr3hySlv3gsqalYdJBHu5HUd4ImQDHZZwUDycIU2tizLlFQNbDRide0WZw0LbT2cVylJo7UfQ9fTvAbwFLKso8JhJBQTMKhYFaVFwT766VeFZAVKmkKAKkFvyu9jXQiujPDGwMSQpkh81FAM5q4NaACz83g22MyJ6loBIyAro4aqHbUEBuxjkd6PRVbCEJmhnSoGuRVw5feY0APLrEEYpIXkVLSEoSouWo2UEJFq5ho9YjhZ8ssKgaMQA54Ju3cwzidnKKc8lkzLkPRWlD+FXAiG426wS5IpP7aKDamzJgmUlrKCWSciQK0DZKebGF1bFmAB0qHCjk9h7I6xd7KxxKwl1AmgBFM2qFA0zUPXhSHZmykTATK3Tql3SDyvTlFFyPTQHxLwzFMAb/WtDziSSNCL/XWNTIwU/IoAo3bAEJULWCxl7FrwELRMQQtSEqzAKJlJBBNjYgWPLpB+Q3w/pnQNdeojuWjt7/h9UjQ4v7OoKCpJyqQneAFFNqA+6daODws6qNiAoO8QQNCCK8WoQ3xgfNHYPhldFUDQ/VK09YGEuQAOQa/rrB8VgzLUx4Okt7QNtaajWo5wKYkP+nmNOYBI9YqqeURaadMmygVCooyhy1BBtXTQwx4Ckp8TIPDWMpPtAGlyapL19IXW5NRU3dw71c5gOsWmF8Xw15EsBLJmlSvbSr2SlJGgsRduUEAovCDKVEtQBI/Mo1I5AB/MQOXJdgCKt2Jp3iSiWY1CXbu1/IecGk4ctmOUA8VpJVwZILvatqQl0hvIJEo5r6/tHoYBy1dnDNqQ4L8BQR6M2wpG9xGLtSFl4wuUoRmPEgnyFhD0zD9IGBDbJt0Z/aXhIUyx4ky+RyEIdqqIuf0p8xAJmImIymSWeWCsIb2iSLOSkNlBi22hgPFzEhINMqgmrgBOVZB3kM7Ud4Bg9jZS2ZKmGbKAtKdWsXJ7QrdLI8VbwN7MlKR95MQp9VhS3HDMkl2iO0MAiYorlEIm3agC9ejnj74eTjFAAeFMB0pmHmSGEIYqSmWhcxQYJBORJIBOmtCSRQUrApmsAjGLbMUiXorxXQFK0ygjNm6AxX4tSlPnUo8iXA10AHpFXIWqbOSpejnkMv4U8nbnFmoRLkwy/EsFphMZLloBWpIFBWtyA7cA/rC229vIQDKSAs1CmIyjRiQ7nkIU2pOEqTlSkEzN1SnUDSoFL8GtFJh01SBcnRqfB9YSHGmuw05tOkFR4iyksyQ2jCga5FSz63i3/hSQVglVHqRoLXbRusNYfYEopzKGY6lRJgiPs1KmghP3b6p4cCCWIPnQQJT7P8A7/ZoxcUVkja6FpzIJz5ClsvsAiq8zXqzA35RALyABgB5gjk3U86QCVhJk1RSi4UUqJsyCznqwMHOwsSkEDKocApn4UU0VjFE5SfkGvHBB8RIYg2FlJ1FyGvXQ9I1stDE3jNYf7PKKgZrJALlAL5qilPZFKxopMwk3iiVIhN2OZKRQbcx0wkJlKZDMSB7RLhQcg0Yi2rxa7SmHKEj8R9NYkJYACRpwiXJOsItxQvLM/s/DBK0JKHJAAcHeOtx2flBsbiVIxWc1SoAIY2ahB5i/wDcOcWm0FomBKc1Ul8wIoepjh2aJiGKlLQRVyAUkWUhgA4+iQWjnvJ1OmV8+WleUJTLBq6QEpckM6SAxavnDeGwqxdQowytYcXNzFMgEBSFe0kqSWpvJsoc2Yxo8DNzoCgalnrrR/rnFYNylnZLkioxVaKTbmEyrSqgE4FC3s7ZkrLWI4j8vWA4TECUhJTlRMQSmZLepYsVAPob11fSLL7QlJXISdFGYeSQGf1V5QpsvDCavEFSUpmEqqwOU1T1IofMw8mNxxuIysfxAJcB05SE/i7lgGvW8VmP2UUDKRlyjdUwtdiKhSTwrBMPh1hsoVmBKVpBzFCqMQSHUkgivvhmfilLQpKi7UbUHpoRfpAs38O0LSD4mGJFFMRc3TdwBW1ukKYLFa0fU0qCGy8xby5xyVjJhWySaqdqC/AXB98XP8qRNFdwsd8UDvQq4h284SSrD8mUvJXLwMuYlBUlS1IS2VCmdLkkhwyiCXYmtuEN4X7Ly0zTNIJlISChDlSlEJBKl8C7sni1mrXYWaZczeBdJIJ0t7jDMraShNKwSygN2pAI1HCjw8ZuGPAsuNTytlaNmKmTMykKlIJUwKipW67gFT5i9PPQRaYjZasOlZSvxEZMi0kHNKC07rmoIBNgzOKNEtp7RUtIYS7aKUFgvUgPly2vE8VMmBDKWUyyFFSnSTMmKD5SahSQMjmzPdwIqpXk5nFxdMRweyUqlTJigDlQGH6sx3v8Q3eDS9ng4QznLoslks+4CTRzQ2duUOYJIGFnM3/TBcBgarsDzieH/wDTpnf3ojRdhaKaZgVmUJzUGYK4ioCSXuGPXlHIux/5GeODn/6zHoMXaNWTVTMJR30hGcSioBVqwqSBduJ/1F2uUCkdB8IpcbIALkqd33SxIAIYd1dy0awVYNeIAR4jEpZ2IKTWjEKqDA5Iyo8RRSCTXoaBI9IEvaWVBExSQ7MHAsQpiz3Ye+KDaW01LOUsEp0G9668H5QHHs8jRfVY2WStuLWrcSkJ0BN+pFfKGZ2C8WSpC5pCll6ZSEl8zAMlw/N4zsieSKboGtHJ5aCLGRLRlJV7WmZSiRzIeHaEQwMH4SAgtu21CqVU5txZtdYMnaqU0AKhrSg7G8BkrBTlqR7QBqUqF8peo0IPF9IlhJLkk11jj5I9WdnG+yGZmHw84byEnmCQfQhoBK+zOHScyFLSQNSFCvUODBcRgswdIaYqiHLEMHckRT4fBza+LPWDwSQCDqHyktCxeNhlHOjQnCymqSrvAl7SlSwVUCU1PbQczYDjGfxU/wAM5RM8RxQrckGg3mLEVfS0CX9np8/KSClJqFKICWOoQmo6NXjDRjYkpUPfZaUWXMWGzEsOpzE+ZAfWsXalA9IHJwoQhKQSyQ1eWsTDAgam3b/cdBzNkBOD3HoQKgsQaAkd48lNdQNOkeOGBWV1cpykXBDuHBuRbvBZSWbQfVoyM3aoCRmm8k0+cJpmFcxZf7vNT+kfB3gwlFVNDfnEcWkNkTYe02p4U0jlvs7OxLqqAT5ydAprvl4asx90P4PG/drVUkMwLUcsPZAjqAChIYXqOXOAY1CZapaUuAomj/lAPlWMZsS2lhcs2aeKwrsUj94s9k4dkOH9ovyq3cavpC+3ksuUvRSFoPB0jOAexX5cossKhk7pvblmFD51gwX3ByP6JGM2ptUKnrmO9WQOISd0dCQCeT8YlsvCBQQZwzJUohTkjeUcyVFq1OYPxgCBOZMkABaHDG7A2Y8Pc0G/mZTLVKnI/uAL6UVzcBiPKLu/BSNL+n+Cwx2JTKWjwFFOXcmJSPwaBzQKCi39whr7RsGWCApgQ5AcXyk6xVYfbiVFl5FAjKrM4Kha/T4GO7SmDwAia5UhwHd2fddtWbrCdcoZNdWwUrBEpKmCWSFOS9C7AjRy3kKw3igspDqqtn1cJKwKAsQK0rzMI4TaqsoGVBCQxGqrglRGgFB+8OrxqilCFpCSFAoSAQAkipL1rTrSGaychYYfYaVScznMkEj3l/UxSz5SUsoggLeoLMpJZQrRwWPcRpJkyYjDkhNw3TMQO9HjPbQUnwkoKhmMxS1G+UlISEKIqDqe0KqZRYJSlfdFPtgWUycya0Nag2GYXg0pP3YOQEoLhy4SKlRCdHyp4gaRXSiUp3atY3B6Q1s2cTMBLu9auDUAg8i94EotJtDYlhhkbSEqSZZS6lpAfuS54gvHpONV/DeCzJWA6ybElJBpYDLYmsIzySAeAa9QHtHZYAQSRUpDKDUAZ/fFFog1THZk9QQpDtKUTpvK3WYHkwLEXePQCZiCtRLU14AaCpYW9I9AV0F0fQZi5gaqTQNuubcBCpAmh0qlqbUaG7AgvrUcYt/CCgL1A9witTiksRJQAmtWAHUAD1MG6yIk3oqMdsRSkhKSgNoHY1BYjMeHK8Uu0dkmWylEOXZr92prwjToQ11NFdtXDFYu7W04P7o0eRXQz42tFBh5LUG9wTbjxqfjGlwMlRRvhLKsCAHHRortkY0ywoBCQovvVclw3YAmgh/CFLFRUCt6lRr6mkUkJgptooEuZunK1g9jyfTzaDYbGA/hVm18NiD1ToehEWuJShQ0PZJ7OR7vSAqISKMlPkIlOa1VlIRe1glgJKvEzKeoYAsGD8ATXvCP2i2YpWISd7w1IdTFt4OmjVdsp84cws8iYUkVAdrODqNCHpD06bnLs1Gb5xON3dDTkqwyiwuyMMllFMwkWQcxQDrq6u5MWatoipqyWJcAbrtxalIaEulh5CBztmpmBlJSQ7sXAp0v0ilkURRi0EXJ5gfOB4hcuYBmCixBBAIIIqC4+jDZwn6RAzghwEa0DIA45L+yv/EfOFpO0/0Lyj9CgQXLipYj/UP/AMO1xHfCeDZhKTi0pbdmHsAOT70Dy+11+MPzJQaEUJcHjEZKqOjjblbY+mUcqGahrA/tDgXkqUmi5e8k9SAocwb9hE8EtVmMT2rOZDaqYeZhVgYUxyR/DBSqhKwTrQkopxouEZ+3pg/6ctA/USpQLcEgADWhMP7cXlwqUarUmnJJzn0A8xCypYzqYBiXbR+MaLqSBNfSyh2gmZiC60gq0KQQfLLUt8K0hadmKi4zKAq7kkgM9Q9ad+sXuJwCzaYpvylgOjoS7dXisxOFMvLmSAKndUSF6ZSSzXPlF7JRd4EsbIAcZS4LUFDdm4iG14TOUIWrKUoTnVUkAWDC5bKH5DhFts3ZalhLzMpPBAUXGjlmPJolLweFkrXmUta7KdTk6tuAMYVT8FqpMQTs507hDCiXcE0BKrUZi4Jbg8MzsKnxpYlgncDs6mLadq6APDsraWDTaW5H5nLecWEra4UNyWeyae61D5QxNAdrYlpITUA0dqhknjq/ujFS8OoFKSU71WVQBVmPI0rarxu5WKK1EFkBwAVEgZgArK49k1Jf8p6tRbe2SfGT4UtalrzCbLAzFK01fdoEkFv7ecNH0FbKvCy1zFqQlJSpmKSQN8EUQ9Absk+doGmepJUk7pBYhudlA9deEExkpYZakrTQDMpKgClqbzcLFzRu8ZJMx0LVmLfdqdylq5eaSBrbRoND70N4tBSpSFfgJAoz1+uUBVMAR+J8o/pq14d26BnQqhzDMKgkOx7CtISTiilLBqgODrE4K4oTkxJonNlqyA5QBzIcmg9m5DAR6PTp+4CfadiQztpXUEa8o7DRuhGfTJ2HzIbiBbhC+HwjNnApwZvQdu0GMy3T4QGdiGDDeVoBYdeHSNjbEt6QaYtIvTyiuxeGQXNRzAb68ogZbHMup+rCBzp5VpTQPEnyei0eKvInJwoKtSOJv6Q+ZbewADqprd+MKeKUWSpzc8P35aRaCekJDDTt15/vE6bLWkhKbgTlYHesOX6lcemsQRshCTm9pY/EslR8tO0NKm8e5+cc8URWKpHNKds4iQLkJzVrWx5mpHWJZOkBXPHzEQOKA09RBoWw5DcIH4kKpxhVMOVUsoDght9Km4hTXOoEEU12PpWMAcQql44owhhUMpRJJCj7JsmrjLc9Q9y8MqI8r1vGCz01Z5QNE4vpEJ04NQOeTG3VqwtgccpQJVL8P8oKnU36gE00N9Y1GxRYr9kvCuBwYWSDHZs8MR8YZ2MdYnLZbj0yhxWJmIzZVgAE1IqQCxLaVpzMT2bh5sxaTNIYB7h++g49oHjUJTPUhTsC40JAchJ0y1VX3EuLObh04iUoBeQCpIZTgVIZxQt7omv06HVYEMZO8ec4/wCmlOVB0INVK6k+iRBlSylyEqVyDOfOBYSWiSkk6VJ08ohjPtNJl+y8xXBLeqjQX5xaEHdnJyTTwtApu0Fn/wBuYjrLWo+5oqp+2Ealc1WjuAPNgIRxu1Js8nOpkv7CXCR8+8ewwQkjdc8z8IdwrdiJjC8ctTtmQC26FFqcWYkcrQTDywnMHIUqjNY1OXu7DpBl4pK8lEhQNxSnA6av2hSek5lAEuTf+lSWduIqP6YMcrVHRivZc7Nw+VRoHUHBZwK3L9R53jW4PEqQl1VDJoAXYgDdAqTy4uBaMpg1tMDVBSdNXzsOZDtwi8wmNyoQhSwWXmBWxZAA1Tc5jR9SbtCvYmjQeBLUhSXJFMwU5qADmVm1bK55XeKDFeLJ/GyVqAzpCGUKAZlPmFDmA5Ue8XOCmghSUuQAwQXOjDO4LAgWMDRgnQuUoe0CzJISFBrbrhiWF3Snq4MI4bDzADuoUkm4mKSsqNSUh2JsaivOKDbmzZSSZ0otUFacoZNQCXFPaIdLBnLXi3UpchYSr8KgpIc5W3gcrAk5q/4kGtYht2chEpaFFJXORQMSvKS4WVEBKQ6bAB2FSIdPJkVWAmJysqUZ8sE0AzLlPUpIu3AjjTgAbRw2HSFMZr/hCUlOQNZRmivYQogGSlE5Kia5F6ObpdrOAR/bDm0dqFQKlEqKmypXVISWplPAHS8CqeC02ms7EMRK48EEaOCprDq0ejuIxALEgVYUowOUjs4PnHYaNtEJJWfQsUlSlJSSS40J0v8ACIy0GoSMqRTmfkOdYMlYQsk6BLdwVGDBcTirbNKTjFUVWLlJBAA3rkkua0HxjstOWn4rk/l/eOyQSpSyKPTv7PpHVJ+uMBR7Owyl0jXkBi1hCCpXsgVo5bpEEKcPxDsQQR1BqDDKUg0VXj0a1q83hUymAADABh06fWkVOd4RJSiA3158IGqYfpoiUq0DiAzCecagWTTMLl9e/ppA97/Z/eOoUWtAJk1XF41AsOl+vlcdPjEHOvpAM6r6cW98SlrUpglLnl0ejltIDwOnYRKybvEkrL2NOURny5iAMzB3p82tE8OhUwlKSkEB6vxIu3KE7IPR+jxL3H18IiFm+UcBSO47NLIClA00dhVqQvLUpSgBWhN7AN73jdkHpL0GWqH9hmhisMw2YhzqLm9IsdmKyyyolhU9hUmElsrx2lkT2lghPnkORlAALA33j7xCIlmSZiBUjdJGv0Br8IuNkB80xVHcnkP9MIrcbNzTCoBsxfpoH4vXpXjC1ZRz6qiin7FMyudZ5LJUB0qIXVsJafyHuofAxpERPMOIjoUmcbfoy/8AJ18Af7iPhHRs9f8A8Kj/AHxpwkcRy4REpGkGwdmZpeHUgA+FMS5ZyXFdIhlKVkAEsl68SGD+Zi/2sv7pI4qGtTcUD6ERn8NLcuCQWD6m6qe6NE6IW0MyMSXGYAM28HB4ghizjnFjszEqmL0oLCqQxBqBUbxBZ+8dw2yCqWlSGd3XmJcpezWysLM5JFaRHZSCFqYs5aodg4J8xTlAbXgo4OsmwkTSo5EtvBgo7rOnMcpdzV7as9nhhWKdSRM3VJUDxD/hPHoRx1hLZGKBUzMOJu5pUNSgDKMWGMwKZtMmVbkpUznMTdQH4CRU8gWBZ1Jld9pEjLVzXWoyLD203kpP9pip23hs6EAqImZS5PspBLuNXV+Wwvc1dnYhCwUqSBMlHeCrOlYdIOoVVI/qHbN7a3FJYkpYhOYVypIAJe9CB/bBz4NaRPCzQJOQrC5f4t13DuFAEOVJUU01GYRDamMCpQADhwQo0dy7gGuhrCSlNKR1I9ExGdNORKaeyPeYyjn+4XyOqPLmBgGqSmr29n5R6I4sMwbRMeh4oW8n1WcEkAkA2Hlz5GEsTOJISn8QcniCW+cNzZhIyqD246WYfTwvLV945Gie31TzicsLBoZkSmSwA3D3/TQtMtW8dmTXPOpMKzptKn417Q8VSojKXaTZ1SYg3GFF4xtYEraUMIPrEAWqEJu2AKQurbNNO8amEsna8RDFKlVypIBPMvTszd4q8PtKZMmBCACTpqWGYtUVYGL7Y2PTMR4SwAfZZmf9JGivf1ic20UhBPLGNkSZakk5QFg1OpSbH1IiqSkyppSSTlU4erppx0akNYcHDzgC7cfzJt8u8NbawYIEwBymhbVJ17PETp0e2tJzS6aVH10it2ESJzcUkeTEfGLfZ8zNLAOm6froRFTIRkxCRzbzcfGCBDf2glOU9D8IQ2YlionRLebxb7bG6lR0JHmH+EV2DTuLMCgpg1K8z6P8YLNnbolPqM7aChynnZ+HeGcAAkKmqrwfi7DzLDzhfZ+H8Sax4uT1JJMKOK7fm5SmUgkAbympUndFOABLcxAsQrIyVVUzqJNjw7cYj4oMyZONnKk+5A8gD2heRKK3UXYlzzfSKUSdPZ2VjAxJ3RoSbjjyEGMysQUtKRnIDD2RxI1P6Rw1PKEfFWs5iblyTfmBxiiIy4/RYeKByaKfFfaYGiUl+Js1dLwwpZCmFjYn64wGdITM9pIfiKHzh40S0VcnEFSwpSnIs+nTQCG5I3lByCoUbmXLfWsDxGysiSoEKA/CUkKZ+VDSvnEsJPypCmJY6cO/1WGk70X434ZqNnT0SJbLWN78yq1v2+cIpAluU+ymbd3oQhRHkadIcM9CgjxpSQqhQSneAZwC99eUQ2dIE6ViRWkxJL0bcZ+m5EF7Ov8AC2wmIUkOkMos9jlvoaH940ErGkSwspqfysAxNHJNOB0caRj8LjcopVQLMeGluQIfiljGiw20XAaWVA65wbB0qZnDkByaimtIY5hHaCQMQScxRNZSswr2F3zIo2jRjtt4rMtKaHw05HdwWWpVDyCgO0bfEYJSypUwTTmAcoQrKkBgEB2JpmpXWrwltT7Fy1MZaJskhIfKjOktcqSF3qPZaxLGkPFpbFkmzIzh9yj+v/8AIiGLFU1Hsj3mD7TlmX90obyVO+hBAykOHYitfhCFKQ6WBGMbQ9pFfwpj0c2kjfS35Ux6FjpDvbPpk/Fh4VnYoFy5B5AUsYSxeLZaQxJI9GAc/WhiJU44Dj6GFjTJu0EOIejl+gbvAJs4Fwx84hNRR9LXgL8bfVoehCE0AcSL/BvM+hhPFEgPcH6aCzdaFnvrQGnWp9IBNmXdzqKU6mvprBRivmzNYAuZSGJuGNwX+q9IVmS2f69YcxYfZpKjOdCSpaRugMbvmoSHoDaNPMQieafdzxxe40UL/ERitm7RVh5wmpAJDgg6ghiOurxukbSlYlCVKTmBG6oe0niHukjhHPyxzZfjeKCyl+KPBmjLNTUHjwKdDw5w3gTQy1iopyIs0V8w5ksSZoHsrFJqOo/F28oLhceFBlEZhZfHkr8piTKEsPJ8KZlPsqsfcfgY5tjCuQsX16i0FmTkrGVTP8eI5GCyV5wUm7V+BjGIYrflP0P15xVL3ZRGpU3uixmzAhJCrep5Dn+8VYklQzEVJZCeZuT7yYzCkLYnElS0IB3UV6ljXsB/yMPA+HKZ9+ZToj8R71HeEZGFaeUvQMH4vr3b1iWLmviZr0CGSP6UjTkSVHvC1kZvAnjxaWLkufh5D3wRS0oT+lNOajw7m50ELS5hKis0J14Pr2EelgLIURupsDZjVzzMUJkEIMw5114Cwaw7NDM4IRVdT+QUPJ/yjleOJWVHcpxUfcgfGOrlIlByQDxUa+X7QTC2KmqmAZhlA9kBgEg3cGp0MVwxBFDeHl49Ci33kzkkMPNio+kIbQU63yZKCleYrmqXaHj6JcixYeVjCCGuKinCFJUkpUrKlwWIAFnJp0HHgYGlzZ4KiapIO9le5etIdr0JCVM1GJkImJllYBWBlAdgaOCU6tp8oNscOZ6HAJQlTpukpUQ/ktujiMn9ntoBMw5lVVUO1VuBdVixN7ikajDbi1LGWWkAgkkMxqVcqjU6WMc8ouODrXJ2diWKwhQ5CqjXkdCODtFhsjEOLqHIB+oU/W45PC2B2hKxH3aZpC0ktnZCZruHSONixY2pEsRglScyitASli5KgkEvRJbiLaZg94fNU9iSabtF1Inuob0lRO6CpRlkgbwBGUVJJcNwixxG0MxYJIKQCqWp0lgoELSoFlIDVAoe0Z/Ze1EzEqEx1p1A3nLGikjgktWkHxWJlgjLMyGhSCmYlIq8yhFCUkWBqGqDGAJf+IWzhuYhCGfdmkMxJ9hR5sFJJ/pEZFGnDWN9LlpmpIUVqlTCCsIULAgBNVZpQJCbpDF6mhiqxH2RSJaloM9NylCjJfWmZYRmApZjyJvWM0lTEcXdmf2yPvEaApHmI9C86cVsSbWpyAv2j0BKkkHbs22MnDM4oVJCXJDBqimjvXvAZM9wGPZwx7/DpC+MWqgq47v1BqC0cl1ALM+n7CNBEpDM5THT0bpzIgBrrXrwv0aOE0b5UhKYerO/7w1Ch1KG9qDwPQODyiM0pJpr7tO0CSihCh0I9x+cQUKtx6/KvaBWQnRKCqP39KwsqQFa3t3499YJMlixBI4j3Hn9ViE5GVgAWId2s+jdrwwolNw30z+6Ay1rknMk0Nwag9R8YfUoaKAHd/8AFg8JzJ7Pcg6PX0oIOwrA5L+0o/HJHVK5g9Cr4xYyNtS5h3UoKuCzNf1mMYzMxAIzBwHbvUjkzCA5fpvqsI+OJVcj8n0HDyUzgkpmJlzG3pZcgHXI9ctjqz8oKTMk7ylS2FzmZv6ipgPOsYrB4skVU7GiSeFyCbGDMlRFL1uDXuKmJOFFFJMvsd9oJa1JddEu+VzVqGzcW4Qsn7RFUweHcUFAWHPvFd/DIJbKCRof9CJzFeFdki4AFDw7/XOFaXgdPwyzxGGnpBmZhNUS5AZKh0DMrpQwxiZonSBMBZeVlUukPUi4Itr7orlbWOWtCQ7cqt518oD4qgd0kZqgUGb9VQwJ5VuDoYnFS8jvqOjAqUA2TKbb6WV/SXZWkSGy5pulI5laQkHzipws5UosglCTQg7yVNxSaH6qIXx2KXMCZasp3t071/ZapI1GlIso2Rc0i5mSJiaqSQnik5h/kinrHsMpAL5Ek8Sl/UvGakzVoJKVrQoXYlJ9Km8SXtGca+KT5P5s8P8AG/AndGun48JDqKkp/qCfIPU8oyu1dohayQ4ADDN7R6tzhKpLkkniS583eALRY5nfgOUPGFCSl2CfxRFogVk3gbRNMVoQ6Eevq/7tH0XE7I8TAiXMKErACkroPvEDU8CXHd4yv2bkSsxmTVJARZyKN+Mi/QMYV+0G0/4ietTkywWlirBA1Y6m/eITTnNJePJeNQjb8iKVW+ucMTMWtb5lrUSzuol2dieYc+ZgSBwPuiYTTSLYIhsHjDLVmS3Q2LdGPlxMbbYm0DikKGYIU2UkJCmNWO8XIPAlvKMDFjsLaBlTkkWJCVdCQH7GvnxhOSFq1seEqdMcn4zE4WeoeIpMxNMw/Gk2VUMoGhrAMftqdOQEzZhWAXqA5OhUW3iKs/Exe/bWYlYQr8SVFB6EO3NiOz84yijSNCpK6NNOLokTHo4EbwaPRmZM1U8Cn139IKlIF683YnqGitxKi/w9B2/aFJmII1Y9frjCxRmWcyuvygaeZu9dR53DaRVqnkfi+uEROL4kX+mhti0WPjuBXXXiABpzePJnG9LNrUWPviuOKYXBgMzaRtus/c3EDqYtUzuQbqfQ0jxmAXBPUn39IpJe0CLEd6xM7QN91+ND6Fx9aRurBRYzglzy5jyLeVOEKTpbktSnEQiqcQLiIqmvwHQwUgUNlJLOR+/aOIQQXFTo4+ge8KeJ0848qaRw84NGodUSanKCb2c+VGjqZrBszjnRiHtyhEzuPofp4j4/D4RqMWudH5lO7kivvjs2aS2ZSWFt1T/ufSKrPS8cViFM370gdQ5LhONZLKCcoFgWN6JVxIBPrA0Y1jZS6MAqwD69qd4qTMJ0ieZTa+cDqgtsMZ5JNS5JJrxqR0jsxbp473nRneBywrQDuQPfEihf6W4bre+DhGpnp7O/TXVhAV4kOcoia1bxK0hRe9R7gUxKXtBjQJbgQPkIJqFipR5dI8mVDytogj2Jf13gZ2qpjuy/WNcvQaQIYImwPkS31aOp2bM/Iv8AxPyiP8ZMdwW5JcD0gqNpL1Kz/cfnG+xsEk7NWfwnytBP5RMJYJ0erD4xA7RnGy5n+X7x7D4iYFAkqV1UD6PA+3tBpegn8nmj8Bjv8smao+rw2naMxwUplgixLH4iOjbM0VaUew/7oXtL8D1Qt/LlC4+u1x0iX8vN+OhBe5v8+cHm7YmmyUJ6fMqguG2rMaqh1JF2bhAuX4akCODJJcknVy/CrquaDyESRswG6kDqpJ86tTgImdpzdJifIf8AbAcTMmrAzMw1ZL+gBjfb2gtL0HTsWoZaVHUAv7o9AUyySN5T6+3X/nHIR3/MFJej/9k="/>
          <p:cNvSpPr>
            <a:spLocks noChangeAspect="1" noChangeArrowheads="1"/>
          </p:cNvSpPr>
          <p:nvPr/>
        </p:nvSpPr>
        <p:spPr bwMode="auto">
          <a:xfrm>
            <a:off x="63500" y="-685800"/>
            <a:ext cx="22764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AutoShape 6" descr="data:image/jpeg;base64,/9j/4AAQSkZJRgABAQAAAQABAAD/2wCEAAkGBhQSERUUExQTFRUWGR8aGBgYGBgYGhgYGhoZFxoYGBoXGyYeGRojGhcWIC8gIycqLCwsFx4xNTAqNScrLSkBCQoKDgwOGg8PGiwkHyQsLCwsLCwsLCwpLCwsLCwsLCwsLCwsLCwsLCwsLCwsLCwsLCwsLCwsLCwsLCwsLCwsLP/AABEIALABGAMBIgACEQEDEQH/xAAbAAACAwEBAQAAAAAAAAAAAAADBAIFBgEAB//EAEEQAAECBAMGAwUGBgECBwAAAAECEQADITEEEkEFIlFhcYETkaEyscHR8AYjQlJi4RQVcoKS8aIz0gc0NUNTs8L/xAAZAQADAQEBAAAAAAAAAAAAAAABAgMABAX/xAAnEQACAgICAgMAAAcAAAAAAAAAAQIRITEDEkFREyJhMlJxgaHR8P/aAAwDAQACEQMRAD8AVmIhZQYOWDamjdYntnbkuS49tf5RYf1H4XjMY3ai5p3qD8ookfPvETdbyWWO2zLSSkEqPFLMDWrm9Wirxm1JswEoQQnVgTzqR35DnFfk4sHflpp+0Mo8ZSQhAmqTZkIUx7hP+4LsdJCCllXtKJ4Cw/bsIkEIPsmv1xLvHloSl89xRnoDq/lEZuKcCtrBrdIxjk1AB0FHDsb8eHSA5HNCOv8AuGpLqAHq1e3zMWOEwMpRCQnMdTnqGqSaMABWNrZtvBUJw5f2k+ov27NBJM1SVghVR7TAs3MN0i6k7DkzX8NSklnZ69WLhQ5gxVbQ2eqSrKpq2IsR735QHnAUNI2moB2QpPNPpx9IlKxqQSDXgWCgORIHw90VBT9fG0eUeGt/j/uE61odu9o0wAIplINQQxB9ICUB7Dy/aENjOAoaEukcW9oj0iyQnNz+rRVNPBzyi0eCE8B5D5RNKRwHkIgZcGkSTweCKRSkflT5D5RzKPyp/wAR8oelSW5QcAa+cYxU+F+hP+I+UK7TWqWAoBDVDMl6i4fgWPmIv1TkAsVAHg9fKFNoeERviWtrAgKI+UDsgqMn4MhNAmOpICVAErS9DzQ9q3T3EGwWOKZkvxAlhul0iymZ6VYsxguO2UxzS8ykl1UACUi9yq0VyJdDRwKOLA9bOa05QU08oZqsMt8aiXMylKSFzEOlilIJBIUlTi4bvFPmI0HUe+O+MWAJokul9Dqx5kDyjshQzB2avtAqFrkJrSCBYOJBrT3QXxDWnoB6kUiBQAaF2PnqDWoGscUmnv6wBgqsUQBYWb2Szdr311MeluXYJApzAv1pyMASGaCCYb9hY08oFGCeMpNQrVrAfGnvjsqYq4I+L2qONYEXIq7Co18hEQH7fWvwjUYJMJI0uK3P+qDTWIonEGh9BbmDeJTBTg9a3PQwN/rj9DzgozDpnlm/e3pqTE0T+WrircP3hYQaWn/b08oFGH8POAA/D/yrzBNmj0JpFXBHxjsK4jWbNP2KQw8TEK4kIlj0Ky55kiG0/ZrCoDstVKBSnfsAPlFjMJGkKTDDNCd68BpeJQjdQhv6UpTTnZ+8IYz7TFNE2BqSafv3PaFsbiAxBLcTy4UipnSM4SUZlDNlCctSoDNmABJIbuKcaBpGjJjGH2gEOZclAe6hK56KUKdoutm7a8WhZxzYPZlfl4GM9N2TPSApctZAqdWHQPl6tBZE0zVpZIUXO8CymNWPFLinA9YV/gyeclKJJG6QyrMbJa7jgDRoe/i0SnSlOdagyrmnBhpxo0WO0NmZ5njAkBQAIArmHM6EAX1BjiMP4aKJYanUnio6wkuVLBSHG3krpeHmLIUiSZagXCkECv8ASpVe0WSk/wAVKVmzBaQQqW+UBaQSkgM4cinRQh/BJBFPrjeOzJfh5Jlq5JjlnBsSTQMoX5xNcrk6aKvjUVaMPh0Zg/IacQ/lFjgdjhdCoAtoHFOOrCCqw/hKKVCt+3JrtyhiegHflgDIAyjUuSxSx5fHhBlJ6DCCqxLBYGa6sqCoJJCgCH3aOkXNjblHJk5IKZmcAqfMlVAwygkUufe8X+z1zJRIASsqGYMx/EA9xxOukK7Ox6AmqSXUVeyktmL0BsOhhYu5WCdqNE5IK0pUzOH8+Xr3hySlv3gsqalYdJBHu5HUd4ImQDHZZwUDycIU2tizLlFQNbDRide0WZw0LbT2cVylJo7UfQ9fTvAbwFLKso8JhJBQTMKhYFaVFwT766VeFZAVKmkKAKkFvyu9jXQiujPDGwMSQpkh81FAM5q4NaACz83g22MyJ6loBIyAro4aqHbUEBuxjkd6PRVbCEJmhnSoGuRVw5feY0APLrEEYpIXkVLSEoSouWo2UEJFq5ho9YjhZ8ssKgaMQA54Ju3cwzidnKKc8lkzLkPRWlD+FXAiG426wS5IpP7aKDamzJgmUlrKCWSciQK0DZKebGF1bFmAB0qHCjk9h7I6xd7KxxKwl1AmgBFM2qFA0zUPXhSHZmykTATK3Tql3SDyvTlFFyPTQHxLwzFMAb/WtDziSSNCL/XWNTIwU/IoAo3bAEJULWCxl7FrwELRMQQtSEqzAKJlJBBNjYgWPLpB+Q3w/pnQNdeojuWjt7/h9UjQ4v7OoKCpJyqQneAFFNqA+6daODws6qNiAoO8QQNCCK8WoQ3xgfNHYPhldFUDQ/VK09YGEuQAOQa/rrB8VgzLUx4Okt7QNtaajWo5wKYkP+nmNOYBI9YqqeURaadMmygVCooyhy1BBtXTQwx4Ckp8TIPDWMpPtAGlyapL19IXW5NRU3dw71c5gOsWmF8Xw15EsBLJmlSvbSr2SlJGgsRduUEAovCDKVEtQBI/Mo1I5AB/MQOXJdgCKt2Jp3iSiWY1CXbu1/IecGk4ctmOUA8VpJVwZILvatqQl0hvIJEo5r6/tHoYBy1dnDNqQ4L8BQR6M2wpG9xGLtSFl4wuUoRmPEgnyFhD0zD9IGBDbJt0Z/aXhIUyx4ky+RyEIdqqIuf0p8xAJmImIymSWeWCsIb2iSLOSkNlBi22hgPFzEhINMqgmrgBOVZB3kM7Ud4Bg9jZS2ZKmGbKAtKdWsXJ7QrdLI8VbwN7MlKR95MQp9VhS3HDMkl2iO0MAiYorlEIm3agC9ejnj74eTjFAAeFMB0pmHmSGEIYqSmWhcxQYJBORJIBOmtCSRQUrApmsAjGLbMUiXorxXQFK0ygjNm6AxX4tSlPnUo8iXA10AHpFXIWqbOSpejnkMv4U8nbnFmoRLkwy/EsFphMZLloBWpIFBWtyA7cA/rC229vIQDKSAs1CmIyjRiQ7nkIU2pOEqTlSkEzN1SnUDSoFL8GtFJh01SBcnRqfB9YSHGmuw05tOkFR4iyksyQ2jCga5FSz63i3/hSQVglVHqRoLXbRusNYfYEopzKGY6lRJgiPs1KmghP3b6p4cCCWIPnQQJT7P8A7/ZoxcUVkja6FpzIJz5ClsvsAiq8zXqzA35RALyABgB5gjk3U86QCVhJk1RSi4UUqJsyCznqwMHOwsSkEDKocApn4UU0VjFE5SfkGvHBB8RIYg2FlJ1FyGvXQ9I1stDE3jNYf7PKKgZrJALlAL5qilPZFKxopMwk3iiVIhN2OZKRQbcx0wkJlKZDMSB7RLhQcg0Yi2rxa7SmHKEj8R9NYkJYACRpwiXJOsItxQvLM/s/DBK0JKHJAAcHeOtx2flBsbiVIxWc1SoAIY2ahB5i/wDcOcWm0FomBKc1Ul8wIoepjh2aJiGKlLQRVyAUkWUhgA4+iQWjnvJ1OmV8+WleUJTLBq6QEpckM6SAxavnDeGwqxdQowytYcXNzFMgEBSFe0kqSWpvJsoc2Yxo8DNzoCgalnrrR/rnFYNylnZLkioxVaKTbmEyrSqgE4FC3s7ZkrLWI4j8vWA4TECUhJTlRMQSmZLepYsVAPob11fSLL7QlJXISdFGYeSQGf1V5QpsvDCavEFSUpmEqqwOU1T1IofMw8mNxxuIysfxAJcB05SE/i7lgGvW8VmP2UUDKRlyjdUwtdiKhSTwrBMPh1hsoVmBKVpBzFCqMQSHUkgivvhmfilLQpKi7UbUHpoRfpAs38O0LSD4mGJFFMRc3TdwBW1ukKYLFa0fU0qCGy8xby5xyVjJhWySaqdqC/AXB98XP8qRNFdwsd8UDvQq4h284SSrD8mUvJXLwMuYlBUlS1IS2VCmdLkkhwyiCXYmtuEN4X7Ly0zTNIJlISChDlSlEJBKl8C7sni1mrXYWaZczeBdJIJ0t7jDMraShNKwSygN2pAI1HCjw8ZuGPAsuNTytlaNmKmTMykKlIJUwKipW67gFT5i9PPQRaYjZasOlZSvxEZMi0kHNKC07rmoIBNgzOKNEtp7RUtIYS7aKUFgvUgPly2vE8VMmBDKWUyyFFSnSTMmKD5SahSQMjmzPdwIqpXk5nFxdMRweyUqlTJigDlQGH6sx3v8Q3eDS9ng4QznLoslks+4CTRzQ2duUOYJIGFnM3/TBcBgarsDzieH/wDTpnf3ojRdhaKaZgVmUJzUGYK4ioCSXuGPXlHIux/5GeODn/6zHoMXaNWTVTMJR30hGcSioBVqwqSBduJ/1F2uUCkdB8IpcbIALkqd33SxIAIYd1dy0awVYNeIAR4jEpZ2IKTWjEKqDA5Iyo8RRSCTXoaBI9IEvaWVBExSQ7MHAsQpiz3Ye+KDaW01LOUsEp0G9668H5QHHs8jRfVY2WStuLWrcSkJ0BN+pFfKGZ2C8WSpC5pCll6ZSEl8zAMlw/N4zsieSKboGtHJ5aCLGRLRlJV7WmZSiRzIeHaEQwMH4SAgtu21CqVU5txZtdYMnaqU0AKhrSg7G8BkrBTlqR7QBqUqF8peo0IPF9IlhJLkk11jj5I9WdnG+yGZmHw84byEnmCQfQhoBK+zOHScyFLSQNSFCvUODBcRgswdIaYqiHLEMHckRT4fBza+LPWDwSQCDqHyktCxeNhlHOjQnCymqSrvAl7SlSwVUCU1PbQczYDjGfxU/wAM5RM8RxQrckGg3mLEVfS0CX9np8/KSClJqFKICWOoQmo6NXjDRjYkpUPfZaUWXMWGzEsOpzE+ZAfWsXalA9IHJwoQhKQSyQ1eWsTDAgam3b/cdBzNkBOD3HoQKgsQaAkd48lNdQNOkeOGBWV1cpykXBDuHBuRbvBZSWbQfVoyM3aoCRmm8k0+cJpmFcxZf7vNT+kfB3gwlFVNDfnEcWkNkTYe02p4U0jlvs7OxLqqAT5ydAprvl4asx90P4PG/drVUkMwLUcsPZAjqAChIYXqOXOAY1CZapaUuAomj/lAPlWMZsS2lhcs2aeKwrsUj94s9k4dkOH9ovyq3cavpC+3ksuUvRSFoPB0jOAexX5cossKhk7pvblmFD51gwX3ByP6JGM2ptUKnrmO9WQOISd0dCQCeT8YlsvCBQQZwzJUohTkjeUcyVFq1OYPxgCBOZMkABaHDG7A2Y8Pc0G/mZTLVKnI/uAL6UVzcBiPKLu/BSNL+n+Cwx2JTKWjwFFOXcmJSPwaBzQKCi39whr7RsGWCApgQ5AcXyk6xVYfbiVFl5FAjKrM4Kha/T4GO7SmDwAia5UhwHd2fddtWbrCdcoZNdWwUrBEpKmCWSFOS9C7AjRy3kKw3igspDqqtn1cJKwKAsQK0rzMI4TaqsoGVBCQxGqrglRGgFB+8OrxqilCFpCSFAoSAQAkipL1rTrSGaychYYfYaVScznMkEj3l/UxSz5SUsoggLeoLMpJZQrRwWPcRpJkyYjDkhNw3TMQO9HjPbQUnwkoKhmMxS1G+UlISEKIqDqe0KqZRYJSlfdFPtgWUycya0Nag2GYXg0pP3YOQEoLhy4SKlRCdHyp4gaRXSiUp3atY3B6Q1s2cTMBLu9auDUAg8i94EotJtDYlhhkbSEqSZZS6lpAfuS54gvHpONV/DeCzJWA6ybElJBpYDLYmsIzySAeAa9QHtHZYAQSRUpDKDUAZ/fFFog1THZk9QQpDtKUTpvK3WYHkwLEXePQCZiCtRLU14AaCpYW9I9AV0F0fQZi5gaqTQNuubcBCpAmh0qlqbUaG7AgvrUcYt/CCgL1A9witTiksRJQAmtWAHUAD1MG6yIk3oqMdsRSkhKSgNoHY1BYjMeHK8Uu0dkmWylEOXZr92prwjToQ11NFdtXDFYu7W04P7o0eRXQz42tFBh5LUG9wTbjxqfjGlwMlRRvhLKsCAHHRortkY0ywoBCQovvVclw3YAmgh/CFLFRUCt6lRr6mkUkJgptooEuZunK1g9jyfTzaDYbGA/hVm18NiD1ToehEWuJShQ0PZJ7OR7vSAqISKMlPkIlOa1VlIRe1glgJKvEzKeoYAsGD8ATXvCP2i2YpWISd7w1IdTFt4OmjVdsp84cws8iYUkVAdrODqNCHpD06bnLs1Gb5xON3dDTkqwyiwuyMMllFMwkWQcxQDrq6u5MWatoipqyWJcAbrtxalIaEulh5CBztmpmBlJSQ7sXAp0v0ilkURRi0EXJ5gfOB4hcuYBmCixBBAIIIqC4+jDZwn6RAzghwEa0DIA45L+yv/EfOFpO0/0Lyj9CgQXLipYj/UP/AMO1xHfCeDZhKTi0pbdmHsAOT70Dy+11+MPzJQaEUJcHjEZKqOjjblbY+mUcqGahrA/tDgXkqUmi5e8k9SAocwb9hE8EtVmMT2rOZDaqYeZhVgYUxyR/DBSqhKwTrQkopxouEZ+3pg/6ctA/USpQLcEgADWhMP7cXlwqUarUmnJJzn0A8xCypYzqYBiXbR+MaLqSBNfSyh2gmZiC60gq0KQQfLLUt8K0hadmKi4zKAq7kkgM9Q9ad+sXuJwCzaYpvylgOjoS7dXisxOFMvLmSAKndUSF6ZSSzXPlF7JRd4EsbIAcZS4LUFDdm4iG14TOUIWrKUoTnVUkAWDC5bKH5DhFts3ZalhLzMpPBAUXGjlmPJolLweFkrXmUta7KdTk6tuAMYVT8FqpMQTs507hDCiXcE0BKrUZi4Jbg8MzsKnxpYlgncDs6mLadq6APDsraWDTaW5H5nLecWEra4UNyWeyae61D5QxNAdrYlpITUA0dqhknjq/ujFS8OoFKSU71WVQBVmPI0rarxu5WKK1EFkBwAVEgZgArK49k1Jf8p6tRbe2SfGT4UtalrzCbLAzFK01fdoEkFv7ecNH0FbKvCy1zFqQlJSpmKSQN8EUQ9Absk+doGmepJUk7pBYhudlA9deEExkpYZakrTQDMpKgClqbzcLFzRu8ZJMx0LVmLfdqdylq5eaSBrbRoND70N4tBSpSFfgJAoz1+uUBVMAR+J8o/pq14d26BnQqhzDMKgkOx7CtISTiilLBqgODrE4K4oTkxJonNlqyA5QBzIcmg9m5DAR6PTp+4CfadiQztpXUEa8o7DRuhGfTJ2HzIbiBbhC+HwjNnApwZvQdu0GMy3T4QGdiGDDeVoBYdeHSNjbEt6QaYtIvTyiuxeGQXNRzAb68ogZbHMup+rCBzp5VpTQPEnyei0eKvInJwoKtSOJv6Q+ZbewADqprd+MKeKUWSpzc8P35aRaCekJDDTt15/vE6bLWkhKbgTlYHesOX6lcemsQRshCTm9pY/EslR8tO0NKm8e5+cc8URWKpHNKds4iQLkJzVrWx5mpHWJZOkBXPHzEQOKA09RBoWw5DcIH4kKpxhVMOVUsoDght9Km4hTXOoEEU12PpWMAcQql44owhhUMpRJJCj7JsmrjLc9Q9y8MqI8r1vGCz01Z5QNE4vpEJ04NQOeTG3VqwtgccpQJVL8P8oKnU36gE00N9Y1GxRYr9kvCuBwYWSDHZs8MR8YZ2MdYnLZbj0yhxWJmIzZVgAE1IqQCxLaVpzMT2bh5sxaTNIYB7h++g49oHjUJTPUhTsC40JAchJ0y1VX3EuLObh04iUoBeQCpIZTgVIZxQt7omv06HVYEMZO8ec4/wCmlOVB0INVK6k+iRBlSylyEqVyDOfOBYSWiSkk6VJ08ohjPtNJl+y8xXBLeqjQX5xaEHdnJyTTwtApu0Fn/wBuYjrLWo+5oqp+2Ealc1WjuAPNgIRxu1Js8nOpkv7CXCR8+8ewwQkjdc8z8IdwrdiJjC8ctTtmQC26FFqcWYkcrQTDywnMHIUqjNY1OXu7DpBl4pK8lEhQNxSnA6av2hSek5lAEuTf+lSWduIqP6YMcrVHRivZc7Nw+VRoHUHBZwK3L9R53jW4PEqQl1VDJoAXYgDdAqTy4uBaMpg1tMDVBSdNXzsOZDtwi8wmNyoQhSwWXmBWxZAA1Tc5jR9SbtCvYmjQeBLUhSXJFMwU5qADmVm1bK55XeKDFeLJ/GyVqAzpCGUKAZlPmFDmA5Ue8XOCmghSUuQAwQXOjDO4LAgWMDRgnQuUoe0CzJISFBrbrhiWF3Snq4MI4bDzADuoUkm4mKSsqNSUh2JsaivOKDbmzZSSZ0otUFacoZNQCXFPaIdLBnLXi3UpchYSr8KgpIc5W3gcrAk5q/4kGtYht2chEpaFFJXORQMSvKS4WVEBKQ6bAB2FSIdPJkVWAmJysqUZ8sE0AzLlPUpIu3AjjTgAbRw2HSFMZr/hCUlOQNZRmivYQogGSlE5Kia5F6ObpdrOAR/bDm0dqFQKlEqKmypXVISWplPAHS8CqeC02ms7EMRK48EEaOCprDq0ejuIxALEgVYUowOUjs4PnHYaNtEJJWfQsUlSlJSSS40J0v8ACIy0GoSMqRTmfkOdYMlYQsk6BLdwVGDBcTirbNKTjFUVWLlJBAA3rkkua0HxjstOWn4rk/l/eOyQSpSyKPTv7PpHVJ+uMBR7Owyl0jXkBi1hCCpXsgVo5bpEEKcPxDsQQR1BqDDKUg0VXj0a1q83hUymAADABh06fWkVOd4RJSiA3158IGqYfpoiUq0DiAzCecagWTTMLl9e/ppA97/Z/eOoUWtAJk1XF41AsOl+vlcdPjEHOvpAM6r6cW98SlrUpglLnl0ejltIDwOnYRKybvEkrL2NOURny5iAMzB3p82tE8OhUwlKSkEB6vxIu3KE7IPR+jxL3H18IiFm+UcBSO47NLIClA00dhVqQvLUpSgBWhN7AN73jdkHpL0GWqH9hmhisMw2YhzqLm9IsdmKyyyolhU9hUmElsrx2lkT2lghPnkORlAALA33j7xCIlmSZiBUjdJGv0Br8IuNkB80xVHcnkP9MIrcbNzTCoBsxfpoH4vXpXjC1ZRz6qiin7FMyudZ5LJUB0qIXVsJafyHuofAxpERPMOIjoUmcbfoy/8AJ18Af7iPhHRs9f8A8Kj/AHxpwkcRy4REpGkGwdmZpeHUgA+FMS5ZyXFdIhlKVkAEsl68SGD+Zi/2sv7pI4qGtTcUD6ERn8NLcuCQWD6m6qe6NE6IW0MyMSXGYAM28HB4ghizjnFjszEqmL0oLCqQxBqBUbxBZ+8dw2yCqWlSGd3XmJcpezWysLM5JFaRHZSCFqYs5aodg4J8xTlAbXgo4OsmwkTSo5EtvBgo7rOnMcpdzV7as9nhhWKdSRM3VJUDxD/hPHoRx1hLZGKBUzMOJu5pUNSgDKMWGMwKZtMmVbkpUznMTdQH4CRU8gWBZ1Jld9pEjLVzXWoyLD203kpP9pip23hs6EAqImZS5PspBLuNXV+Wwvc1dnYhCwUqSBMlHeCrOlYdIOoVVI/qHbN7a3FJYkpYhOYVypIAJe9CB/bBz4NaRPCzQJOQrC5f4t13DuFAEOVJUU01GYRDamMCpQADhwQo0dy7gGuhrCSlNKR1I9ExGdNORKaeyPeYyjn+4XyOqPLmBgGqSmr29n5R6I4sMwbRMeh4oW8n1WcEkAkA2Hlz5GEsTOJISn8QcniCW+cNzZhIyqD246WYfTwvLV945Gie31TzicsLBoZkSmSwA3D3/TQtMtW8dmTXPOpMKzptKn417Q8VSojKXaTZ1SYg3GFF4xtYEraUMIPrEAWqEJu2AKQurbNNO8amEsna8RDFKlVypIBPMvTszd4q8PtKZMmBCACTpqWGYtUVYGL7Y2PTMR4SwAfZZmf9JGivf1ic20UhBPLGNkSZakk5QFg1OpSbH1IiqSkyppSSTlU4erppx0akNYcHDzgC7cfzJt8u8NbawYIEwBymhbVJ17PETp0e2tJzS6aVH10it2ESJzcUkeTEfGLfZ8zNLAOm6froRFTIRkxCRzbzcfGCBDf2glOU9D8IQ2YlionRLebxb7bG6lR0JHmH+EV2DTuLMCgpg1K8z6P8YLNnbolPqM7aChynnZ+HeGcAAkKmqrwfi7DzLDzhfZ+H8Sax4uT1JJMKOK7fm5SmUgkAbympUndFOABLcxAsQrIyVVUzqJNjw7cYj4oMyZONnKk+5A8gD2heRKK3UXYlzzfSKUSdPZ2VjAxJ3RoSbjjyEGMysQUtKRnIDD2RxI1P6Rw1PKEfFWs5iblyTfmBxiiIy4/RYeKByaKfFfaYGiUl+Js1dLwwpZCmFjYn64wGdITM9pIfiKHzh40S0VcnEFSwpSnIs+nTQCG5I3lByCoUbmXLfWsDxGysiSoEKA/CUkKZ+VDSvnEsJPypCmJY6cO/1WGk70X434ZqNnT0SJbLWN78yq1v2+cIpAluU+ymbd3oQhRHkadIcM9CgjxpSQqhQSneAZwC99eUQ2dIE6ViRWkxJL0bcZ+m5EF7Ov8AC2wmIUkOkMos9jlvoaH940ErGkSwspqfysAxNHJNOB0caRj8LjcopVQLMeGluQIfiljGiw20XAaWVA65wbB0qZnDkByaimtIY5hHaCQMQScxRNZSswr2F3zIo2jRjtt4rMtKaHw05HdwWWpVDyCgO0bfEYJSypUwTTmAcoQrKkBgEB2JpmpXWrwltT7Fy1MZaJskhIfKjOktcqSF3qPZaxLGkPFpbFkmzIzh9yj+v/8AIiGLFU1Hsj3mD7TlmX90obyVO+hBAykOHYitfhCFKQ6WBGMbQ9pFfwpj0c2kjfS35Ux6FjpDvbPpk/Fh4VnYoFy5B5AUsYSxeLZaQxJI9GAc/WhiJU44Dj6GFjTJu0EOIejl+gbvAJs4Fwx84hNRR9LXgL8bfVoehCE0AcSL/BvM+hhPFEgPcH6aCzdaFnvrQGnWp9IBNmXdzqKU6mvprBRivmzNYAuZSGJuGNwX+q9IVmS2f69YcxYfZpKjOdCSpaRugMbvmoSHoDaNPMQieafdzxxe40UL/ERitm7RVh5wmpAJDgg6ghiOurxukbSlYlCVKTmBG6oe0niHukjhHPyxzZfjeKCyl+KPBmjLNTUHjwKdDw5w3gTQy1iopyIs0V8w5ksSZoHsrFJqOo/F28oLhceFBlEZhZfHkr8piTKEsPJ8KZlPsqsfcfgY5tjCuQsX16i0FmTkrGVTP8eI5GCyV5wUm7V+BjGIYrflP0P15xVL3ZRGpU3uixmzAhJCrep5Dn+8VYklQzEVJZCeZuT7yYzCkLYnElS0IB3UV6ljXsB/yMPA+HKZ9+ZToj8R71HeEZGFaeUvQMH4vr3b1iWLmviZr0CGSP6UjTkSVHvC1kZvAnjxaWLkufh5D3wRS0oT+lNOajw7m50ELS5hKis0J14Pr2EelgLIURupsDZjVzzMUJkEIMw5114Cwaw7NDM4IRVdT+QUPJ/yjleOJWVHcpxUfcgfGOrlIlByQDxUa+X7QTC2KmqmAZhlA9kBgEg3cGp0MVwxBFDeHl49Ci33kzkkMPNio+kIbQU63yZKCleYrmqXaHj6JcixYeVjCCGuKinCFJUkpUrKlwWIAFnJp0HHgYGlzZ4KiapIO9le5etIdr0JCVM1GJkImJllYBWBlAdgaOCU6tp8oNscOZ6HAJQlTpukpUQ/ktujiMn9ntoBMw5lVVUO1VuBdVixN7ikajDbi1LGWWkAgkkMxqVcqjU6WMc8ouODrXJ2diWKwhQ5CqjXkdCODtFhsjEOLqHIB+oU/W45PC2B2hKxH3aZpC0ktnZCZruHSONixY2pEsRglScyitASli5KgkEvRJbiLaZg94fNU9iSabtF1Inuob0lRO6CpRlkgbwBGUVJJcNwixxG0MxYJIKQCqWp0lgoELSoFlIDVAoe0Z/Ze1EzEqEx1p1A3nLGikjgktWkHxWJlgjLMyGhSCmYlIq8yhFCUkWBqGqDGAJf+IWzhuYhCGfdmkMxJ9hR5sFJJ/pEZFGnDWN9LlpmpIUVqlTCCsIULAgBNVZpQJCbpDF6mhiqxH2RSJaloM9NylCjJfWmZYRmApZjyJvWM0lTEcXdmf2yPvEaApHmI9C86cVsSbWpyAv2j0BKkkHbs22MnDM4oVJCXJDBqimjvXvAZM9wGPZwx7/DpC+MWqgq47v1BqC0cl1ALM+n7CNBEpDM5THT0bpzIgBrrXrwv0aOE0b5UhKYerO/7w1Ch1KG9qDwPQODyiM0pJpr7tO0CSihCh0I9x+cQUKtx6/KvaBWQnRKCqP39KwsqQFa3t3499YJMlixBI4j3Hn9ViE5GVgAWId2s+jdrwwolNw30z+6Ay1rknMk0Nwag9R8YfUoaKAHd/8AFg8JzJ7Pcg6PX0oIOwrA5L+0o/HJHVK5g9Cr4xYyNtS5h3UoKuCzNf1mMYzMxAIzBwHbvUjkzCA5fpvqsI+OJVcj8n0HDyUzgkpmJlzG3pZcgHXI9ctjqz8oKTMk7ylS2FzmZv6ipgPOsYrB4skVU7GiSeFyCbGDMlRFL1uDXuKmJOFFFJMvsd9oJa1JddEu+VzVqGzcW4Qsn7RFUweHcUFAWHPvFd/DIJbKCRof9CJzFeFdki4AFDw7/XOFaXgdPwyzxGGnpBmZhNUS5AZKh0DMrpQwxiZonSBMBZeVlUukPUi4Itr7orlbWOWtCQ7cqt518oD4qgd0kZqgUGb9VQwJ5VuDoYnFS8jvqOjAqUA2TKbb6WV/SXZWkSGy5pulI5laQkHzipws5UosglCTQg7yVNxSaH6qIXx2KXMCZasp3t071/ZapI1GlIso2Rc0i5mSJiaqSQnik5h/kinrHsMpAL5Ek8Sl/UvGakzVoJKVrQoXYlJ9Km8SXtGca+KT5P5s8P8AG/AndGun48JDqKkp/qCfIPU8oyu1dohayQ4ADDN7R6tzhKpLkkniS583eALRY5nfgOUPGFCSl2CfxRFogVk3gbRNMVoQ6Eevq/7tH0XE7I8TAiXMKErACkroPvEDU8CXHd4yv2bkSsxmTVJARZyKN+Mi/QMYV+0G0/4ietTkywWlirBA1Y6m/eITTnNJePJeNQjb8iKVW+ucMTMWtb5lrUSzuol2dieYc+ZgSBwPuiYTTSLYIhsHjDLVmS3Q2LdGPlxMbbYm0DikKGYIU2UkJCmNWO8XIPAlvKMDFjsLaBlTkkWJCVdCQH7GvnxhOSFq1seEqdMcn4zE4WeoeIpMxNMw/Gk2VUMoGhrAMftqdOQEzZhWAXqA5OhUW3iKs/Exe/bWYlYQr8SVFB6EO3NiOz84yijSNCpK6NNOLokTHo4EbwaPRmZM1U8Cn139IKlIF683YnqGitxKi/w9B2/aFJmII1Y9frjCxRmWcyuvygaeZu9dR53DaRVqnkfi+uEROL4kX+mhti0WPjuBXXXiABpzePJnG9LNrUWPviuOKYXBgMzaRtus/c3EDqYtUzuQbqfQ0jxmAXBPUn39IpJe0CLEd6xM7QN91+ND6Fx9aRurBRYzglzy5jyLeVOEKTpbktSnEQiqcQLiIqmvwHQwUgUNlJLOR+/aOIQQXFTo4+ge8KeJ0848qaRw84NGodUSanKCb2c+VGjqZrBszjnRiHtyhEzuPofp4j4/D4RqMWudH5lO7kivvjs2aS2ZSWFt1T/ufSKrPS8cViFM370gdQ5LhONZLKCcoFgWN6JVxIBPrA0Y1jZS6MAqwD69qd4qTMJ0ieZTa+cDqgtsMZ5JNS5JJrxqR0jsxbp473nRneBywrQDuQPfEihf6W4bre+DhGpnp7O/TXVhAV4kOcoia1bxK0hRe9R7gUxKXtBjQJbgQPkIJqFipR5dI8mVDytogj2Jf13gZ2qpjuy/WNcvQaQIYImwPkS31aOp2bM/Iv8AxPyiP8ZMdwW5JcD0gqNpL1Kz/cfnG+xsEk7NWfwnytBP5RMJYJ0erD4xA7RnGy5n+X7x7D4iYFAkqV1UD6PA+3tBpegn8nmj8Bjv8smao+rw2naMxwUplgixLH4iOjbM0VaUew/7oXtL8D1Qt/LlC4+u1x0iX8vN+OhBe5v8+cHm7YmmyUJ6fMqguG2rMaqh1JF2bhAuX4akCODJJcknVy/CrquaDyESRswG6kDqpJ86tTgImdpzdJifIf8AbAcTMmrAzMw1ZL+gBjfb2gtL0HTsWoZaVHUAv7o9AUyySN5T6+3X/nHIR3/MFJej/9k="/>
          <p:cNvSpPr>
            <a:spLocks noChangeAspect="1" noChangeArrowheads="1"/>
          </p:cNvSpPr>
          <p:nvPr/>
        </p:nvSpPr>
        <p:spPr bwMode="auto">
          <a:xfrm>
            <a:off x="63500" y="-685800"/>
            <a:ext cx="22764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AutoShape 8" descr="data:image/jpeg;base64,/9j/4AAQSkZJRgABAQAAAQABAAD/2wCEAAkGBhQSERUUExQTFRUWGR8aGBgYGBgYGhgYGhoZFxoYGBoXGyYeGRojGhcWIC8gIycqLCwsFx4xNTAqNScrLSkBCQoKDgwOGg8PGiwkHyQsLCwsLCwsLCwpLCwsLCwsLCwsLCwsLCwsLCwsLCwsLCwsLCwsLCwsLCwsLCwsLCwsLP/AABEIALABGAMBIgACEQEDEQH/xAAbAAACAwEBAQAAAAAAAAAAAAADBAIFBgEAB//EAEEQAAECBAMGAwUGBgECBwAAAAECEQADITEEEkEFIlFhcYETkaEyscHR8AYjQlJi4RQVcoKS8aIz0gc0NUNTs8L/xAAZAQADAQEBAAAAAAAAAAAAAAABAgMABAX/xAAnEQACAgICAgMAAAcAAAAAAAAAAQIRITEDEkFREyJhMlJxgaHR8P/aAAwDAQACEQMRAD8AVmIhZQYOWDamjdYntnbkuS49tf5RYf1H4XjMY3ai5p3qD8ookfPvETdbyWWO2zLSSkEqPFLMDWrm9Wirxm1JswEoQQnVgTzqR35DnFfk4sHflpp+0Mo8ZSQhAmqTZkIUx7hP+4LsdJCCllXtKJ4Cw/bsIkEIPsmv1xLvHloSl89xRnoDq/lEZuKcCtrBrdIxjk1AB0FHDsb8eHSA5HNCOv8AuGpLqAHq1e3zMWOEwMpRCQnMdTnqGqSaMABWNrZtvBUJw5f2k+ov27NBJM1SVghVR7TAs3MN0i6k7DkzX8NSklnZ69WLhQ5gxVbQ2eqSrKpq2IsR735QHnAUNI2moB2QpPNPpx9IlKxqQSDXgWCgORIHw90VBT9fG0eUeGt/j/uE61odu9o0wAIplINQQxB9ICUB7Dy/aENjOAoaEukcW9oj0iyQnNz+rRVNPBzyi0eCE8B5D5RNKRwHkIgZcGkSTweCKRSkflT5D5RzKPyp/wAR8oelSW5QcAa+cYxU+F+hP+I+UK7TWqWAoBDVDMl6i4fgWPmIv1TkAsVAHg9fKFNoeERviWtrAgKI+UDsgqMn4MhNAmOpICVAErS9DzQ9q3T3EGwWOKZkvxAlhul0iymZ6VYsxguO2UxzS8ykl1UACUi9yq0VyJdDRwKOLA9bOa05QU08oZqsMt8aiXMylKSFzEOlilIJBIUlTi4bvFPmI0HUe+O+MWAJokul9Dqx5kDyjshQzB2avtAqFrkJrSCBYOJBrT3QXxDWnoB6kUiBQAaF2PnqDWoGscUmnv6wBgqsUQBYWb2Szdr311MeluXYJApzAv1pyMASGaCCYb9hY08oFGCeMpNQrVrAfGnvjsqYq4I+L2qONYEXIq7Co18hEQH7fWvwjUYJMJI0uK3P+qDTWIonEGh9BbmDeJTBTg9a3PQwN/rj9DzgozDpnlm/e3pqTE0T+WrircP3hYQaWn/b08oFGH8POAA/D/yrzBNmj0JpFXBHxjsK4jWbNP2KQw8TEK4kIlj0Ky55kiG0/ZrCoDstVKBSnfsAPlFjMJGkKTDDNCd68BpeJQjdQhv6UpTTnZ+8IYz7TFNE2BqSafv3PaFsbiAxBLcTy4UipnSM4SUZlDNlCctSoDNmABJIbuKcaBpGjJjGH2gEOZclAe6hK56KUKdoutm7a8WhZxzYPZlfl4GM9N2TPSApctZAqdWHQPl6tBZE0zVpZIUXO8CymNWPFLinA9YV/gyeclKJJG6QyrMbJa7jgDRoe/i0SnSlOdagyrmnBhpxo0WO0NmZ5njAkBQAIArmHM6EAX1BjiMP4aKJYanUnio6wkuVLBSHG3krpeHmLIUiSZagXCkECv8ASpVe0WSk/wAVKVmzBaQQqW+UBaQSkgM4cinRQh/BJBFPrjeOzJfh5Jlq5JjlnBsSTQMoX5xNcrk6aKvjUVaMPh0Zg/IacQ/lFjgdjhdCoAtoHFOOrCCqw/hKKVCt+3JrtyhiegHflgDIAyjUuSxSx5fHhBlJ6DCCqxLBYGa6sqCoJJCgCH3aOkXNjblHJk5IKZmcAqfMlVAwygkUufe8X+z1zJRIASsqGYMx/EA9xxOukK7Ox6AmqSXUVeyktmL0BsOhhYu5WCdqNE5IK0pUzOH8+Xr3hySlv3gsqalYdJBHu5HUd4ImQDHZZwUDycIU2tizLlFQNbDRide0WZw0LbT2cVylJo7UfQ9fTvAbwFLKso8JhJBQTMKhYFaVFwT766VeFZAVKmkKAKkFvyu9jXQiujPDGwMSQpkh81FAM5q4NaACz83g22MyJ6loBIyAro4aqHbUEBuxjkd6PRVbCEJmhnSoGuRVw5feY0APLrEEYpIXkVLSEoSouWo2UEJFq5ho9YjhZ8ssKgaMQA54Ju3cwzidnKKc8lkzLkPRWlD+FXAiG426wS5IpP7aKDamzJgmUlrKCWSciQK0DZKebGF1bFmAB0qHCjk9h7I6xd7KxxKwl1AmgBFM2qFA0zUPXhSHZmykTATK3Tql3SDyvTlFFyPTQHxLwzFMAb/WtDziSSNCL/XWNTIwU/IoAo3bAEJULWCxl7FrwELRMQQtSEqzAKJlJBBNjYgWPLpB+Q3w/pnQNdeojuWjt7/h9UjQ4v7OoKCpJyqQneAFFNqA+6daODws6qNiAoO8QQNCCK8WoQ3xgfNHYPhldFUDQ/VK09YGEuQAOQa/rrB8VgzLUx4Okt7QNtaajWo5wKYkP+nmNOYBI9YqqeURaadMmygVCooyhy1BBtXTQwx4Ckp8TIPDWMpPtAGlyapL19IXW5NRU3dw71c5gOsWmF8Xw15EsBLJmlSvbSr2SlJGgsRduUEAovCDKVEtQBI/Mo1I5AB/MQOXJdgCKt2Jp3iSiWY1CXbu1/IecGk4ctmOUA8VpJVwZILvatqQl0hvIJEo5r6/tHoYBy1dnDNqQ4L8BQR6M2wpG9xGLtSFl4wuUoRmPEgnyFhD0zD9IGBDbJt0Z/aXhIUyx4ky+RyEIdqqIuf0p8xAJmImIymSWeWCsIb2iSLOSkNlBi22hgPFzEhINMqgmrgBOVZB3kM7Ud4Bg9jZS2ZKmGbKAtKdWsXJ7QrdLI8VbwN7MlKR95MQp9VhS3HDMkl2iO0MAiYorlEIm3agC9ejnj74eTjFAAeFMB0pmHmSGEIYqSmWhcxQYJBORJIBOmtCSRQUrApmsAjGLbMUiXorxXQFK0ygjNm6AxX4tSlPnUo8iXA10AHpFXIWqbOSpejnkMv4U8nbnFmoRLkwy/EsFphMZLloBWpIFBWtyA7cA/rC229vIQDKSAs1CmIyjRiQ7nkIU2pOEqTlSkEzN1SnUDSoFL8GtFJh01SBcnRqfB9YSHGmuw05tOkFR4iyksyQ2jCga5FSz63i3/hSQVglVHqRoLXbRusNYfYEopzKGY6lRJgiPs1KmghP3b6p4cCCWIPnQQJT7P8A7/ZoxcUVkja6FpzIJz5ClsvsAiq8zXqzA35RALyABgB5gjk3U86QCVhJk1RSi4UUqJsyCznqwMHOwsSkEDKocApn4UU0VjFE5SfkGvHBB8RIYg2FlJ1FyGvXQ9I1stDE3jNYf7PKKgZrJALlAL5qilPZFKxopMwk3iiVIhN2OZKRQbcx0wkJlKZDMSB7RLhQcg0Yi2rxa7SmHKEj8R9NYkJYACRpwiXJOsItxQvLM/s/DBK0JKHJAAcHeOtx2flBsbiVIxWc1SoAIY2ahB5i/wDcOcWm0FomBKc1Ul8wIoepjh2aJiGKlLQRVyAUkWUhgA4+iQWjnvJ1OmV8+WleUJTLBq6QEpckM6SAxavnDeGwqxdQowytYcXNzFMgEBSFe0kqSWpvJsoc2Yxo8DNzoCgalnrrR/rnFYNylnZLkioxVaKTbmEyrSqgE4FC3s7ZkrLWI4j8vWA4TECUhJTlRMQSmZLepYsVAPob11fSLL7QlJXISdFGYeSQGf1V5QpsvDCavEFSUpmEqqwOU1T1IofMw8mNxxuIysfxAJcB05SE/i7lgGvW8VmP2UUDKRlyjdUwtdiKhSTwrBMPh1hsoVmBKVpBzFCqMQSHUkgivvhmfilLQpKi7UbUHpoRfpAs38O0LSD4mGJFFMRc3TdwBW1ukKYLFa0fU0qCGy8xby5xyVjJhWySaqdqC/AXB98XP8qRNFdwsd8UDvQq4h284SSrD8mUvJXLwMuYlBUlS1IS2VCmdLkkhwyiCXYmtuEN4X7Ly0zTNIJlISChDlSlEJBKl8C7sni1mrXYWaZczeBdJIJ0t7jDMraShNKwSygN2pAI1HCjw8ZuGPAsuNTytlaNmKmTMykKlIJUwKipW67gFT5i9PPQRaYjZasOlZSvxEZMi0kHNKC07rmoIBNgzOKNEtp7RUtIYS7aKUFgvUgPly2vE8VMmBDKWUyyFFSnSTMmKD5SahSQMjmzPdwIqpXk5nFxdMRweyUqlTJigDlQGH6sx3v8Q3eDS9ng4QznLoslks+4CTRzQ2duUOYJIGFnM3/TBcBgarsDzieH/wDTpnf3ojRdhaKaZgVmUJzUGYK4ioCSXuGPXlHIux/5GeODn/6zHoMXaNWTVTMJR30hGcSioBVqwqSBduJ/1F2uUCkdB8IpcbIALkqd33SxIAIYd1dy0awVYNeIAR4jEpZ2IKTWjEKqDA5Iyo8RRSCTXoaBI9IEvaWVBExSQ7MHAsQpiz3Ye+KDaW01LOUsEp0G9668H5QHHs8jRfVY2WStuLWrcSkJ0BN+pFfKGZ2C8WSpC5pCll6ZSEl8zAMlw/N4zsieSKboGtHJ5aCLGRLRlJV7WmZSiRzIeHaEQwMH4SAgtu21CqVU5txZtdYMnaqU0AKhrSg7G8BkrBTlqR7QBqUqF8peo0IPF9IlhJLkk11jj5I9WdnG+yGZmHw84byEnmCQfQhoBK+zOHScyFLSQNSFCvUODBcRgswdIaYqiHLEMHckRT4fBza+LPWDwSQCDqHyktCxeNhlHOjQnCymqSrvAl7SlSwVUCU1PbQczYDjGfxU/wAM5RM8RxQrckGg3mLEVfS0CX9np8/KSClJqFKICWOoQmo6NXjDRjYkpUPfZaUWXMWGzEsOpzE+ZAfWsXalA9IHJwoQhKQSyQ1eWsTDAgam3b/cdBzNkBOD3HoQKgsQaAkd48lNdQNOkeOGBWV1cpykXBDuHBuRbvBZSWbQfVoyM3aoCRmm8k0+cJpmFcxZf7vNT+kfB3gwlFVNDfnEcWkNkTYe02p4U0jlvs7OxLqqAT5ydAprvl4asx90P4PG/drVUkMwLUcsPZAjqAChIYXqOXOAY1CZapaUuAomj/lAPlWMZsS2lhcs2aeKwrsUj94s9k4dkOH9ovyq3cavpC+3ksuUvRSFoPB0jOAexX5cossKhk7pvblmFD51gwX3ByP6JGM2ptUKnrmO9WQOISd0dCQCeT8YlsvCBQQZwzJUohTkjeUcyVFq1OYPxgCBOZMkABaHDG7A2Y8Pc0G/mZTLVKnI/uAL6UVzcBiPKLu/BSNL+n+Cwx2JTKWjwFFOXcmJSPwaBzQKCi39whr7RsGWCApgQ5AcXyk6xVYfbiVFl5FAjKrM4Kha/T4GO7SmDwAia5UhwHd2fddtWbrCdcoZNdWwUrBEpKmCWSFOS9C7AjRy3kKw3igspDqqtn1cJKwKAsQK0rzMI4TaqsoGVBCQxGqrglRGgFB+8OrxqilCFpCSFAoSAQAkipL1rTrSGaychYYfYaVScznMkEj3l/UxSz5SUsoggLeoLMpJZQrRwWPcRpJkyYjDkhNw3TMQO9HjPbQUnwkoKhmMxS1G+UlISEKIqDqe0KqZRYJSlfdFPtgWUycya0Nag2GYXg0pP3YOQEoLhy4SKlRCdHyp4gaRXSiUp3atY3B6Q1s2cTMBLu9auDUAg8i94EotJtDYlhhkbSEqSZZS6lpAfuS54gvHpONV/DeCzJWA6ybElJBpYDLYmsIzySAeAa9QHtHZYAQSRUpDKDUAZ/fFFog1THZk9QQpDtKUTpvK3WYHkwLEXePQCZiCtRLU14AaCpYW9I9AV0F0fQZi5gaqTQNuubcBCpAmh0qlqbUaG7AgvrUcYt/CCgL1A9witTiksRJQAmtWAHUAD1MG6yIk3oqMdsRSkhKSgNoHY1BYjMeHK8Uu0dkmWylEOXZr92prwjToQ11NFdtXDFYu7W04P7o0eRXQz42tFBh5LUG9wTbjxqfjGlwMlRRvhLKsCAHHRortkY0ywoBCQovvVclw3YAmgh/CFLFRUCt6lRr6mkUkJgptooEuZunK1g9jyfTzaDYbGA/hVm18NiD1ToehEWuJShQ0PZJ7OR7vSAqISKMlPkIlOa1VlIRe1glgJKvEzKeoYAsGD8ATXvCP2i2YpWISd7w1IdTFt4OmjVdsp84cws8iYUkVAdrODqNCHpD06bnLs1Gb5xON3dDTkqwyiwuyMMllFMwkWQcxQDrq6u5MWatoipqyWJcAbrtxalIaEulh5CBztmpmBlJSQ7sXAp0v0ilkURRi0EXJ5gfOB4hcuYBmCixBBAIIIqC4+jDZwn6RAzghwEa0DIA45L+yv/EfOFpO0/0Lyj9CgQXLipYj/UP/AMO1xHfCeDZhKTi0pbdmHsAOT70Dy+11+MPzJQaEUJcHjEZKqOjjblbY+mUcqGahrA/tDgXkqUmi5e8k9SAocwb9hE8EtVmMT2rOZDaqYeZhVgYUxyR/DBSqhKwTrQkopxouEZ+3pg/6ctA/USpQLcEgADWhMP7cXlwqUarUmnJJzn0A8xCypYzqYBiXbR+MaLqSBNfSyh2gmZiC60gq0KQQfLLUt8K0hadmKi4zKAq7kkgM9Q9ad+sXuJwCzaYpvylgOjoS7dXisxOFMvLmSAKndUSF6ZSSzXPlF7JRd4EsbIAcZS4LUFDdm4iG14TOUIWrKUoTnVUkAWDC5bKH5DhFts3ZalhLzMpPBAUXGjlmPJolLweFkrXmUta7KdTk6tuAMYVT8FqpMQTs507hDCiXcE0BKrUZi4Jbg8MzsKnxpYlgncDs6mLadq6APDsraWDTaW5H5nLecWEra4UNyWeyae61D5QxNAdrYlpITUA0dqhknjq/ujFS8OoFKSU71WVQBVmPI0rarxu5WKK1EFkBwAVEgZgArK49k1Jf8p6tRbe2SfGT4UtalrzCbLAzFK01fdoEkFv7ecNH0FbKvCy1zFqQlJSpmKSQN8EUQ9Absk+doGmepJUk7pBYhudlA9deEExkpYZakrTQDMpKgClqbzcLFzRu8ZJMx0LVmLfdqdylq5eaSBrbRoND70N4tBSpSFfgJAoz1+uUBVMAR+J8o/pq14d26BnQqhzDMKgkOx7CtISTiilLBqgODrE4K4oTkxJonNlqyA5QBzIcmg9m5DAR6PTp+4CfadiQztpXUEa8o7DRuhGfTJ2HzIbiBbhC+HwjNnApwZvQdu0GMy3T4QGdiGDDeVoBYdeHSNjbEt6QaYtIvTyiuxeGQXNRzAb68ogZbHMup+rCBzp5VpTQPEnyei0eKvInJwoKtSOJv6Q+ZbewADqprd+MKeKUWSpzc8P35aRaCekJDDTt15/vE6bLWkhKbgTlYHesOX6lcemsQRshCTm9pY/EslR8tO0NKm8e5+cc8URWKpHNKds4iQLkJzVrWx5mpHWJZOkBXPHzEQOKA09RBoWw5DcIH4kKpxhVMOVUsoDght9Km4hTXOoEEU12PpWMAcQql44owhhUMpRJJCj7JsmrjLc9Q9y8MqI8r1vGCz01Z5QNE4vpEJ04NQOeTG3VqwtgccpQJVL8P8oKnU36gE00N9Y1GxRYr9kvCuBwYWSDHZs8MR8YZ2MdYnLZbj0yhxWJmIzZVgAE1IqQCxLaVpzMT2bh5sxaTNIYB7h++g49oHjUJTPUhTsC40JAchJ0y1VX3EuLObh04iUoBeQCpIZTgVIZxQt7omv06HVYEMZO8ec4/wCmlOVB0INVK6k+iRBlSylyEqVyDOfOBYSWiSkk6VJ08ohjPtNJl+y8xXBLeqjQX5xaEHdnJyTTwtApu0Fn/wBuYjrLWo+5oqp+2Ealc1WjuAPNgIRxu1Js8nOpkv7CXCR8+8ewwQkjdc8z8IdwrdiJjC8ctTtmQC26FFqcWYkcrQTDywnMHIUqjNY1OXu7DpBl4pK8lEhQNxSnA6av2hSek5lAEuTf+lSWduIqP6YMcrVHRivZc7Nw+VRoHUHBZwK3L9R53jW4PEqQl1VDJoAXYgDdAqTy4uBaMpg1tMDVBSdNXzsOZDtwi8wmNyoQhSwWXmBWxZAA1Tc5jR9SbtCvYmjQeBLUhSXJFMwU5qADmVm1bK55XeKDFeLJ/GyVqAzpCGUKAZlPmFDmA5Ue8XOCmghSUuQAwQXOjDO4LAgWMDRgnQuUoe0CzJISFBrbrhiWF3Snq4MI4bDzADuoUkm4mKSsqNSUh2JsaivOKDbmzZSSZ0otUFacoZNQCXFPaIdLBnLXi3UpchYSr8KgpIc5W3gcrAk5q/4kGtYht2chEpaFFJXORQMSvKS4WVEBKQ6bAB2FSIdPJkVWAmJysqUZ8sE0AzLlPUpIu3AjjTgAbRw2HSFMZr/hCUlOQNZRmivYQogGSlE5Kia5F6ObpdrOAR/bDm0dqFQKlEqKmypXVISWplPAHS8CqeC02ms7EMRK48EEaOCprDq0ejuIxALEgVYUowOUjs4PnHYaNtEJJWfQsUlSlJSSS40J0v8ACIy0GoSMqRTmfkOdYMlYQsk6BLdwVGDBcTirbNKTjFUVWLlJBAA3rkkua0HxjstOWn4rk/l/eOyQSpSyKPTv7PpHVJ+uMBR7Owyl0jXkBi1hCCpXsgVo5bpEEKcPxDsQQR1BqDDKUg0VXj0a1q83hUymAADABh06fWkVOd4RJSiA3158IGqYfpoiUq0DiAzCecagWTTMLl9e/ppA97/Z/eOoUWtAJk1XF41AsOl+vlcdPjEHOvpAM6r6cW98SlrUpglLnl0ejltIDwOnYRKybvEkrL2NOURny5iAMzB3p82tE8OhUwlKSkEB6vxIu3KE7IPR+jxL3H18IiFm+UcBSO47NLIClA00dhVqQvLUpSgBWhN7AN73jdkHpL0GWqH9hmhisMw2YhzqLm9IsdmKyyyolhU9hUmElsrx2lkT2lghPnkORlAALA33j7xCIlmSZiBUjdJGv0Br8IuNkB80xVHcnkP9MIrcbNzTCoBsxfpoH4vXpXjC1ZRz6qiin7FMyudZ5LJUB0qIXVsJafyHuofAxpERPMOIjoUmcbfoy/8AJ18Af7iPhHRs9f8A8Kj/AHxpwkcRy4REpGkGwdmZpeHUgA+FMS5ZyXFdIhlKVkAEsl68SGD+Zi/2sv7pI4qGtTcUD6ERn8NLcuCQWD6m6qe6NE6IW0MyMSXGYAM28HB4ghizjnFjszEqmL0oLCqQxBqBUbxBZ+8dw2yCqWlSGd3XmJcpezWysLM5JFaRHZSCFqYs5aodg4J8xTlAbXgo4OsmwkTSo5EtvBgo7rOnMcpdzV7as9nhhWKdSRM3VJUDxD/hPHoRx1hLZGKBUzMOJu5pUNSgDKMWGMwKZtMmVbkpUznMTdQH4CRU8gWBZ1Jld9pEjLVzXWoyLD203kpP9pip23hs6EAqImZS5PspBLuNXV+Wwvc1dnYhCwUqSBMlHeCrOlYdIOoVVI/qHbN7a3FJYkpYhOYVypIAJe9CB/bBz4NaRPCzQJOQrC5f4t13DuFAEOVJUU01GYRDamMCpQADhwQo0dy7gGuhrCSlNKR1I9ExGdNORKaeyPeYyjn+4XyOqPLmBgGqSmr29n5R6I4sMwbRMeh4oW8n1WcEkAkA2Hlz5GEsTOJISn8QcniCW+cNzZhIyqD246WYfTwvLV945Gie31TzicsLBoZkSmSwA3D3/TQtMtW8dmTXPOpMKzptKn417Q8VSojKXaTZ1SYg3GFF4xtYEraUMIPrEAWqEJu2AKQurbNNO8amEsna8RDFKlVypIBPMvTszd4q8PtKZMmBCACTpqWGYtUVYGL7Y2PTMR4SwAfZZmf9JGivf1ic20UhBPLGNkSZakk5QFg1OpSbH1IiqSkyppSSTlU4erppx0akNYcHDzgC7cfzJt8u8NbawYIEwBymhbVJ17PETp0e2tJzS6aVH10it2ESJzcUkeTEfGLfZ8zNLAOm6froRFTIRkxCRzbzcfGCBDf2glOU9D8IQ2YlionRLebxb7bG6lR0JHmH+EV2DTuLMCgpg1K8z6P8YLNnbolPqM7aChynnZ+HeGcAAkKmqrwfi7DzLDzhfZ+H8Sax4uT1JJMKOK7fm5SmUgkAbympUndFOABLcxAsQrIyVVUzqJNjw7cYj4oMyZONnKk+5A8gD2heRKK3UXYlzzfSKUSdPZ2VjAxJ3RoSbjjyEGMysQUtKRnIDD2RxI1P6Rw1PKEfFWs5iblyTfmBxiiIy4/RYeKByaKfFfaYGiUl+Js1dLwwpZCmFjYn64wGdITM9pIfiKHzh40S0VcnEFSwpSnIs+nTQCG5I3lByCoUbmXLfWsDxGysiSoEKA/CUkKZ+VDSvnEsJPypCmJY6cO/1WGk70X434ZqNnT0SJbLWN78yq1v2+cIpAluU+ymbd3oQhRHkadIcM9CgjxpSQqhQSneAZwC99eUQ2dIE6ViRWkxJL0bcZ+m5EF7Ov8AC2wmIUkOkMos9jlvoaH940ErGkSwspqfysAxNHJNOB0caRj8LjcopVQLMeGluQIfiljGiw20XAaWVA65wbB0qZnDkByaimtIY5hHaCQMQScxRNZSswr2F3zIo2jRjtt4rMtKaHw05HdwWWpVDyCgO0bfEYJSypUwTTmAcoQrKkBgEB2JpmpXWrwltT7Fy1MZaJskhIfKjOktcqSF3qPZaxLGkPFpbFkmzIzh9yj+v/8AIiGLFU1Hsj3mD7TlmX90obyVO+hBAykOHYitfhCFKQ6WBGMbQ9pFfwpj0c2kjfS35Ux6FjpDvbPpk/Fh4VnYoFy5B5AUsYSxeLZaQxJI9GAc/WhiJU44Dj6GFjTJu0EOIejl+gbvAJs4Fwx84hNRR9LXgL8bfVoehCE0AcSL/BvM+hhPFEgPcH6aCzdaFnvrQGnWp9IBNmXdzqKU6mvprBRivmzNYAuZSGJuGNwX+q9IVmS2f69YcxYfZpKjOdCSpaRugMbvmoSHoDaNPMQieafdzxxe40UL/ERitm7RVh5wmpAJDgg6ghiOurxukbSlYlCVKTmBG6oe0niHukjhHPyxzZfjeKCyl+KPBmjLNTUHjwKdDw5w3gTQy1iopyIs0V8w5ksSZoHsrFJqOo/F28oLhceFBlEZhZfHkr8piTKEsPJ8KZlPsqsfcfgY5tjCuQsX16i0FmTkrGVTP8eI5GCyV5wUm7V+BjGIYrflP0P15xVL3ZRGpU3uixmzAhJCrep5Dn+8VYklQzEVJZCeZuT7yYzCkLYnElS0IB3UV6ljXsB/yMPA+HKZ9+ZToj8R71HeEZGFaeUvQMH4vr3b1iWLmviZr0CGSP6UjTkSVHvC1kZvAnjxaWLkufh5D3wRS0oT+lNOajw7m50ELS5hKis0J14Pr2EelgLIURupsDZjVzzMUJkEIMw5114Cwaw7NDM4IRVdT+QUPJ/yjleOJWVHcpxUfcgfGOrlIlByQDxUa+X7QTC2KmqmAZhlA9kBgEg3cGp0MVwxBFDeHl49Ci33kzkkMPNio+kIbQU63yZKCleYrmqXaHj6JcixYeVjCCGuKinCFJUkpUrKlwWIAFnJp0HHgYGlzZ4KiapIO9le5etIdr0JCVM1GJkImJllYBWBlAdgaOCU6tp8oNscOZ6HAJQlTpukpUQ/ktujiMn9ntoBMw5lVVUO1VuBdVixN7ikajDbi1LGWWkAgkkMxqVcqjU6WMc8ouODrXJ2diWKwhQ5CqjXkdCODtFhsjEOLqHIB+oU/W45PC2B2hKxH3aZpC0ktnZCZruHSONixY2pEsRglScyitASli5KgkEvRJbiLaZg94fNU9iSabtF1Inuob0lRO6CpRlkgbwBGUVJJcNwixxG0MxYJIKQCqWp0lgoELSoFlIDVAoe0Z/Ze1EzEqEx1p1A3nLGikjgktWkHxWJlgjLMyGhSCmYlIq8yhFCUkWBqGqDGAJf+IWzhuYhCGfdmkMxJ9hR5sFJJ/pEZFGnDWN9LlpmpIUVqlTCCsIULAgBNVZpQJCbpDF6mhiqxH2RSJaloM9NylCjJfWmZYRmApZjyJvWM0lTEcXdmf2yPvEaApHmI9C86cVsSbWpyAv2j0BKkkHbs22MnDM4oVJCXJDBqimjvXvAZM9wGPZwx7/DpC+MWqgq47v1BqC0cl1ALM+n7CNBEpDM5THT0bpzIgBrrXrwv0aOE0b5UhKYerO/7w1Ch1KG9qDwPQODyiM0pJpr7tO0CSihCh0I9x+cQUKtx6/KvaBWQnRKCqP39KwsqQFa3t3499YJMlixBI4j3Hn9ViE5GVgAWId2s+jdrwwolNw30z+6Ay1rknMk0Nwag9R8YfUoaKAHd/8AFg8JzJ7Pcg6PX0oIOwrA5L+0o/HJHVK5g9Cr4xYyNtS5h3UoKuCzNf1mMYzMxAIzBwHbvUjkzCA5fpvqsI+OJVcj8n0HDyUzgkpmJlzG3pZcgHXI9ctjqz8oKTMk7ylS2FzmZv6ipgPOsYrB4skVU7GiSeFyCbGDMlRFL1uDXuKmJOFFFJMvsd9oJa1JddEu+VzVqGzcW4Qsn7RFUweHcUFAWHPvFd/DIJbKCRof9CJzFeFdki4AFDw7/XOFaXgdPwyzxGGnpBmZhNUS5AZKh0DMrpQwxiZonSBMBZeVlUukPUi4Itr7orlbWOWtCQ7cqt518oD4qgd0kZqgUGb9VQwJ5VuDoYnFS8jvqOjAqUA2TKbb6WV/SXZWkSGy5pulI5laQkHzipws5UosglCTQg7yVNxSaH6qIXx2KXMCZasp3t071/ZapI1GlIso2Rc0i5mSJiaqSQnik5h/kinrHsMpAL5Ek8Sl/UvGakzVoJKVrQoXYlJ9Km8SXtGca+KT5P5s8P8AG/AndGun48JDqKkp/qCfIPU8oyu1dohayQ4ADDN7R6tzhKpLkkniS583eALRY5nfgOUPGFCSl2CfxRFogVk3gbRNMVoQ6Eevq/7tH0XE7I8TAiXMKErACkroPvEDU8CXHd4yv2bkSsxmTVJARZyKN+Mi/QMYV+0G0/4ietTkywWlirBA1Y6m/eITTnNJePJeNQjb8iKVW+ucMTMWtb5lrUSzuol2dieYc+ZgSBwPuiYTTSLYIhsHjDLVmS3Q2LdGPlxMbbYm0DikKGYIU2UkJCmNWO8XIPAlvKMDFjsLaBlTkkWJCVdCQH7GvnxhOSFq1seEqdMcn4zE4WeoeIpMxNMw/Gk2VUMoGhrAMftqdOQEzZhWAXqA5OhUW3iKs/Exe/bWYlYQr8SVFB6EO3NiOz84yijSNCpK6NNOLokTHo4EbwaPRmZM1U8Cn139IKlIF683YnqGitxKi/w9B2/aFJmII1Y9frjCxRmWcyuvygaeZu9dR53DaRVqnkfi+uEROL4kX+mhti0WPjuBXXXiABpzePJnG9LNrUWPviuOKYXBgMzaRtus/c3EDqYtUzuQbqfQ0jxmAXBPUn39IpJe0CLEd6xM7QN91+ND6Fx9aRurBRYzglzy5jyLeVOEKTpbktSnEQiqcQLiIqmvwHQwUgUNlJLOR+/aOIQQXFTo4+ge8KeJ0848qaRw84NGodUSanKCb2c+VGjqZrBszjnRiHtyhEzuPofp4j4/D4RqMWudH5lO7kivvjs2aS2ZSWFt1T/ufSKrPS8cViFM370gdQ5LhONZLKCcoFgWN6JVxIBPrA0Y1jZS6MAqwD69qd4qTMJ0ieZTa+cDqgtsMZ5JNS5JJrxqR0jsxbp473nRneBywrQDuQPfEihf6W4bre+DhGpnp7O/TXVhAV4kOcoia1bxK0hRe9R7gUxKXtBjQJbgQPkIJqFipR5dI8mVDytogj2Jf13gZ2qpjuy/WNcvQaQIYImwPkS31aOp2bM/Iv8AxPyiP8ZMdwW5JcD0gqNpL1Kz/cfnG+xsEk7NWfwnytBP5RMJYJ0erD4xA7RnGy5n+X7x7D4iYFAkqV1UD6PA+3tBpegn8nmj8Bjv8smao+rw2naMxwUplgixLH4iOjbM0VaUew/7oXtL8D1Qt/LlC4+u1x0iX8vN+OhBe5v8+cHm7YmmyUJ6fMqguG2rMaqh1JF2bhAuX4akCODJJcknVy/CrquaDyESRswG6kDqpJ86tTgImdpzdJifIf8AbAcTMmrAzMw1ZL+gBjfb2gtL0HTsWoZaVHUAv7o9AUyySN5T6+3X/nHIR3/MFJej/9k="/>
          <p:cNvSpPr>
            <a:spLocks noChangeAspect="1" noChangeArrowheads="1"/>
          </p:cNvSpPr>
          <p:nvPr/>
        </p:nvSpPr>
        <p:spPr bwMode="auto">
          <a:xfrm>
            <a:off x="63500" y="-685800"/>
            <a:ext cx="22764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838200"/>
            <a:ext cx="4242954" cy="2667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105400" y="3505200"/>
            <a:ext cx="3498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Botticelli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9600" y="6273225"/>
            <a:ext cx="45063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Leonardo </a:t>
            </a:r>
            <a:r>
              <a:rPr lang="en-US" sz="32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da</a:t>
            </a:r>
            <a:r>
              <a:rPr lang="en-US" sz="3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Vinci</a:t>
            </a:r>
            <a:endParaRPr lang="en-US" sz="32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18442" name="Picture 10" descr="http://t3.gstatic.com/images?q=tbn:ANd9GcTxAO9Ize4-pM3lZzDPhJayNs84F5NOVkuyRRbQsZ4plC8P7qCVt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962400"/>
            <a:ext cx="2057400" cy="2276475"/>
          </a:xfrm>
          <a:prstGeom prst="rect">
            <a:avLst/>
          </a:prstGeom>
          <a:noFill/>
        </p:spPr>
      </p:pic>
      <p:sp>
        <p:nvSpPr>
          <p:cNvPr id="18444" name="AutoShape 12" descr="data:image/jpeg;base64,/9j/4AAQSkZJRgABAQAAAQABAAD/2wBDAAkGBwgHBgkIBwgKCgkLDRYPDQwMDRsUFRAWIB0iIiAdHx8kKDQsJCYxJx8fLT0tMTU3Ojo6Iys/RD84QzQ5Ojf/2wBDAQoKCg0MDRoPDxo3JR8lNzc3Nzc3Nzc3Nzc3Nzc3Nzc3Nzc3Nzc3Nzc3Nzc3Nzc3Nzc3Nzc3Nzc3Nzc3Nzc3Nzf/wAARCACuAHADASIAAhEBAxEB/8QAHAAAAQUBAQEAAAAAAAAAAAAABAECAwUGBwAI/8QANhAAAgEDAwIEBAMHBQEAAAAAAQIDAAQRBRIhMUEGEyJRMmFxgRSRoQdSscHR4fAVI0Ji8UP/xAAZAQACAwEAAAAAAAAAAAAAAAACAwABBAX/xAAhEQACAwACAgMBAQAAAAAAAAAAAQIDESExBBITIkFRYf/aAAwDAQACEQMRAD8AoTCzMSfuKmWNycEFuT1PapI4HdsqRjPODRUEYUHb+Vc5vkJf4Rxo6p0C5HPzFeWNskYwBxR8agj1Ln7VKIAQSEx8qBsYkAwxtkYP1o5EIjZTkEsMmnxwgEenk9M0V5cccDzTMqRqA5dzgD5nND7bwVKPAPHbu2CD8+tE+S6ctu5PHzrO3njfR7IYjM9yOm6FfR9ixGftSW37RNMlYJJbXUY/eIVsfYHNMUJZ0T1NTEn7wzRP4cbOmO/WgtI1XT9UUtZTxy4+JQfUp+Y6irj/AOeRjGKU8T5DwFSPDYValWH1/OnID9KnjQ4yemargtjzAqrwQWBz8qHlVcjPFHpGWI/Whp0/3OPamKST4F5xhhYoi43bxg5yKLhgEYwVxkcVEfJhjDB8A5yPerS0SKRF2jrzmqb0qJFFEMjAzRBj7A/aiY7dVTKkEE9qkWMMuQMnt+VK1saRQw+ncQAPnWJ1C11XxnqMkGm7F0iF9qlmIErDq2AORnp271ofH2qrpPh2WKKTyrudCsZXkj6fkf1q48BQCx0G1iVQGEaj5k45o2/ij7Lthwj7t6Y6/wD2bXn4eJUuYvQmMeWcZzyeKwGuaDfaROyXUSjaeHTOP1AxX0o8zGM5GTj9awvjDSG1OJiEH96XV5s4yx8obKlSXHZxqw1C7sLtLq1naO4j+Fx1I9j7j5V3Twbr0PiXSEuFULOh2TxZ+Bv6HrXC9Ss2sruSF8bkPJBrSfss1ltL8SeUxPk3UTIU7Fhyp/IN+ddK6Csh7IxptPGdtS2YMT1OaLijJXDABc+1VtrqqSFFQjc+O/SrVZg5CqRntjvXPkwtFaMEnaDQc6/Fj5Vcp0ww6jvVdeqI2BPTvQ6l0WuzhNvfSySM0gOxh8JOe/b86ubXV5bdI4lkLjGCCeQPashb6guD8ZUHkYHb70XHdySO5jbbgAgnGT9a3WVCYyw2WneIJt5SMgKAWbceMAZra2N9E1rBNMVhMighWOMnBrjHnvCqKm8ZBHHfP/tESaxcNbbLiZyyqQhP/HJB/T+lKdL/AAL3LD9rd8bjUFiJC+WgZR/1P981qNL1zVYbO2H+mugDCPGA27jqTngH71yzxDqh1SUzEncueeufYV3HRLu0u9Ftrs+WxMSlW2DK8e/3ofKXx1xTRq8f7Ng2s6pqkmq2thYKIw8YkkkY9Aeg7VR3F/4mvLo2tvZ+gHDvOyqQvvwxzWpkltk8QIvoaTZtxkE8DOMfnT9fv47O0bYqRsP3Vx2rnxl6/hqzedOG+LYHh1mZJXy55P1oLRbhrfVbKZRysqjP1O0/xNP8R3Ju9YmlPOT1oGBwk6kjIDA4+hzXfqT+NJ/w5dj+7w63pF+6EI3IwTuxk1f2mrt+JiC7toXh+eprHaVqOnscr58YI4xtODVtBNpzSAm6nXP/AEHP5VilAW209OqWz5jR85BGearNamTJO3gfOqq01iKK1VfxAdVGB6e1V99r8JkEcrFFxkMVrIoNPBimn+nC7c+tiTx0NFQknqQoAwrVW5IwynnPAPUnFFxqXVWRTkDsK7ckKLBrrdtBbnGM4PNNfdMcIvXrmmWkUxdT5eBkDnGDz86t7GzmfaZAqLj4tqnt9aVL6l4ZW6jKSurHgZ6e9dL/AGaaqs+mx2qSx+fDlWil6Mvb9KwfiSNYNQZMZGN6nGM569KrbG/ubC+jurNzHNGcgj+B+VS6r56s/R1Vjrlp1trBbPX5L6yhiS4YkmVxI2zPtkDjtjNP8UXsSW4V5S7kc571n7n9ol9qNkpNiV2jazryoPWsteapdX7kkEsT8RHT6CufDxbZS+/4apXwS+v6Vl82+5dvnmoY/jzmiLm0li9cgIz79TQ658wYHyrqx6ML7Nppcam0hZlAZ19uv+YqyMPllWLbeMdKqdBu3Nii7CSjcFuBjNXNxcF0EhQN77TWWXsngDiGQzQQjdIWY+3OaHvLgznMS4XryPtQT3zCMLtOSM5Hv9xT2uYniPnFlbAXCHp1oc5KUTBi3LHhsH6VZ2VosY5KnAJ2t/M/eq91faQgJA5znBxVpDFK0SqN5BxuZec/+CtdkuAkmwmG9SD1CAeWnLso6DOOPfvRSa3a4wJcqQcAg57nn24qt1CEQ23koGZyuCW4AGec1VeW6TREAnK5PPU0EYxki3wE69qEN5JG0YPBJBxg4NVO0vJtVSSeAAM5PtXipM20HJB611P9mXhaKWB7+8iDyO2I8jov8qltsaK9Drg7HiB/AWh3cWmXEeoWmIZ2Dx7hyOBn+VWsfhGETl0iAGcggV0NLKKKMKuAB0Ap8duqoTgYxXEs8mcpN9ab41RSRyfxnoASxMyx8pg8Dk+4/SsGlk3qdj6Qrcj3xmuzeOSqaVMGkCAjqPb2+tcsv5Ft9OMcar8bAH36CtvhWylDP9E3winoFo+o3Fq/loiOM5UOMjFaqz1j8Q7GW0SVQAMQRHP0/vWRgtJpovxFujEL/wAx71qfCWuyQ3gW4YFUH+4jDJ/zmtV+ZqWmVL+mi0IRX8U0sli8DJkBGXIGPn1qHUPLmgklRYtqAbAq479f41eSXEV3G3qmRCDuTYCOOeOftiqq70+KRHciVlIBCKm0n6+1c2Nmz2Q5x+uI5g8chV9jDbjk9qsNP1WS0SOKWJZ4RwMnBXnOQcfOoLaCKZt0jbVJHfHNWccMHmAC1JC/v5y3NdWyS6a0VGL7QZcRx3/+3ARvwSATz9Oayur3RecwRnAj9LEdyKtNV1l7aIW9pDHbsyn1KMsB9TWcGSfvUoraWvoGbXSNF4D0tdS1nZKV2quQOpJ+Vd60bTotMskijXGBkn51wLRZ/wDS2S4jcrMrZBU4IPSt/YeP74RLFcwJcAHLMp2MB7exP5Vh86qyyex6NVFkYxw6ki7zwDivNEfL2EdvastaeP8AStih4biE98gMPrxUl3490sQ7oGeSTsm0jP51z3TP+DvkRVeNVZohGq4AbkseOnf86xsWkWfli41iaNYVJYGaQIv1x1b8qi8T+MJ70M6yKu5/SRjp049/r+tY6S6uL2Us7vLJ2LHNdHxvFsUMbwRbfFvrTY6nrGgQRNHAHnIGFIAAz8g2f4Vjbu6R7nz7ZPJP/Eo2MfkBUdxEy53SFyD7/wCe1DDnn3rfVTGtcPTPKxyNVoXiW/ibC3DBkXIG44bHyrTaV4qu5rgx3E8USnkGTJXp2YD+Nc0hfy3DJ8SnIrTfirNoFljBWXjGM9O/+fKlXUQb4Qdc9XZRafJPyIgxweABmreO8u1OFQrxydtC2NxaWqBWYMRyTtPJo99Xs4oS3O4g4UA9e1MsTk+gYSxFDq1093eGWSQudoAJGKDRvWD05pzu0jM7nLE5NMrSkksEt86Emdmbk9y309qO0+/EKnex3OxLGqnODSg46ULimTS6k1N8qsQAx3/z60Pc38nlGNCSp4JbuPpQKPtXkAn51G5JbJJJPU0KgkX7M8zF2y3Wireby5FEY9fTPsTQtE2gUMWY4460T6KRb2VnA8HmyxeY3woG6D+vXvVffiNAF2oGIzhTT5NQK24ii+Id8fpVcSS+WYkkdSaCMXusJtDlGeRVzpN1bmEwzxyM6khWQZ4P+GqmEhTk96L025S2uCZNxRgRx+lXOOokZYwJiFbOKjJL9ac+STXooTIw9WMkc0xgIRE55wPrXpFAPGPtRH4UBnAk37ThnAwoP1NQTRmKQoSMj2qtReEeKXHYV7FKM9ahQpG0c8mmgU4nNNqE093qQEBcUzGaXFQo8OKU17Fe61AhVPvT1+IU0CnJwwqFaRvknpUlpsD5lxtAJ57UyU4zxTCOOlRlJluLra8e/CEABIkX0onc+5Y9vr2qz0O2ttVvhb3EYEEZ5GeXIzkn9B98/TMK7h9+fVng0Vp1/JY3CSxsd3IPckGl2Qfq/XsbCS9lp1J9B0F4Fii062HGM+WN359az2oeB7SRybKZ7f5H1L/X9aTR9YupiPPV488jeNvFaSO9V15w3Toa4rlfRLiWnSiqbV0cw1fRLzSpds6B0xkSx5K/fjiq3HHArrV/qNraIr3cTeQ2A8gGQn1rL+JNEspWF5p00QgfqyDPP0Bx963eP5fsssWf6ZLvGUeYsxp4pRyKuP8ASLfyC5vQZR1RQOPsecU230+3DFZMSPjKkOQPyHP6VsVkfwz/ABsquleo64toYshfNVwTwxBx/D+FBdzRp6C00KvNPX4hXlIHQGlU5PQ1YJGy4z3x3pmeop8h6/WmAVCI8K0GirGgTYqxttzLO3JGew/tWfo2znLukLthCwGCcA9v5UFsfaOB1vGbXUEjurCOaJtkijKHHb51UWerNGSJV3sh9Sg80BqutMw/DWzExr1fPxGqXzn8zfv9XXIrLV4z9ckaJ3JPg3TXwgt3vLVlubCXiaBuWj98e4+VUN2q2YN1pZzaP6jFnOz+1UyXEqbtkjAN8QB4NOiu5oWYxnaGGGHY/amR8f06KldpPcXvmOrAEMMY/n9qablHjw4w4J2kdv6UGOOBwKUU/EJc3pM07MBkk47k1ETls0lKBzRAtjlxnk09cZ5NMXNOXO6oCMf4jTetOkPqNR7uaIiFzzSAlWBHUdK9SE81RYpOSSaSmgmvZNQg7OKXNNzSZNUQeTSg0zNKpqFD/vSimBqd2qEHqcUoPNMBpR1qEZ//2Q=="/>
          <p:cNvSpPr>
            <a:spLocks noChangeAspect="1" noChangeArrowheads="1"/>
          </p:cNvSpPr>
          <p:nvPr/>
        </p:nvSpPr>
        <p:spPr bwMode="auto">
          <a:xfrm>
            <a:off x="63500" y="-579438"/>
            <a:ext cx="781050" cy="1219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" name="Picture 17" descr="untitle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95600" y="4038600"/>
            <a:ext cx="1905000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Medici family members were very interested in the rebirth of learning in Europe and under their patronage the Renaissance flourished</a:t>
            </a:r>
            <a:r>
              <a:rPr lang="en-US" b="1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155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 </vt:lpstr>
      <vt:lpstr>Slide 2</vt:lpstr>
      <vt:lpstr>Slide 3</vt:lpstr>
      <vt:lpstr>Slide 4</vt:lpstr>
      <vt:lpstr>Slide 5</vt:lpstr>
      <vt:lpstr>Slide 6</vt:lpstr>
      <vt:lpstr>Impact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</dc:creator>
  <cp:lastModifiedBy>admin</cp:lastModifiedBy>
  <cp:revision>8</cp:revision>
  <dcterms:created xsi:type="dcterms:W3CDTF">2012-01-24T19:57:57Z</dcterms:created>
  <dcterms:modified xsi:type="dcterms:W3CDTF">2012-01-26T14:33:51Z</dcterms:modified>
</cp:coreProperties>
</file>